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  <p:sldMasterId id="2147483650" r:id="rId2"/>
    <p:sldMasterId id="2147483666" r:id="rId3"/>
  </p:sldMasterIdLst>
  <p:notesMasterIdLst>
    <p:notesMasterId r:id="rId5"/>
  </p:notesMasterIdLst>
  <p:handoutMasterIdLst>
    <p:handoutMasterId r:id="rId6"/>
  </p:handoutMasterIdLst>
  <p:sldIdLst>
    <p:sldId id="948" r:id="rId4"/>
  </p:sldIdLst>
  <p:sldSz cx="9144000" cy="6858000" type="screen4x3"/>
  <p:notesSz cx="6797675" cy="992663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0013" indent="1588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7213" indent="1588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RREUR-08911" initials="L" lastIdx="1" clrIdx="0"/>
  <p:cmAuthor id="1" name="FRANGEUL-65209" initials="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99FF99"/>
    <a:srgbClr val="99CCFF"/>
    <a:srgbClr val="DE0000"/>
    <a:srgbClr val="FF5050"/>
    <a:srgbClr val="FF9933"/>
    <a:srgbClr val="EFE411"/>
    <a:srgbClr val="FFFF99"/>
    <a:srgbClr val="FFCCCC"/>
    <a:srgbClr val="FF8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Style moyen 3 - 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57" autoAdjust="0"/>
    <p:restoredTop sz="95030" autoAdjust="0"/>
  </p:normalViewPr>
  <p:slideViewPr>
    <p:cSldViewPr>
      <p:cViewPr>
        <p:scale>
          <a:sx n="100" d="100"/>
          <a:sy n="100" d="100"/>
        </p:scale>
        <p:origin x="-1782" y="-162"/>
      </p:cViewPr>
      <p:guideLst>
        <p:guide orient="horz" pos="2256"/>
        <p:guide pos="480"/>
      </p:guideLst>
    </p:cSldViewPr>
  </p:slideViewPr>
  <p:outlineViewPr>
    <p:cViewPr>
      <p:scale>
        <a:sx n="33" d="100"/>
        <a:sy n="33" d="100"/>
      </p:scale>
      <p:origin x="0" y="165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366" y="-108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400" cy="496888"/>
          </a:xfrm>
          <a:prstGeom prst="rect">
            <a:avLst/>
          </a:prstGeom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44021E7-4DCC-4AEE-AF5D-97F8AEBC8DE0}" type="datetimeFigureOut">
              <a:rPr lang="fr-FR"/>
              <a:pPr>
                <a:defRPr/>
              </a:pPr>
              <a:t>06/07/2018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28164"/>
            <a:ext cx="2946400" cy="496887"/>
          </a:xfrm>
          <a:prstGeom prst="rect">
            <a:avLst/>
          </a:prstGeom>
        </p:spPr>
        <p:txBody>
          <a:bodyPr vert="horz" wrap="square" lIns="91434" tIns="45717" rIns="91434" bIns="4571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wrap="square" lIns="91434" tIns="45717" rIns="91434" bIns="4571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612E993-7AD3-4A61-A1E5-D4E9A40A85E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2983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DE939EC-0EE0-401F-A4A1-5146362F2D0C}" type="datetimeFigureOut">
              <a:rPr lang="fr-FR"/>
              <a:pPr>
                <a:defRPr/>
              </a:pPr>
              <a:t>06/07/2018</a:t>
            </a:fld>
            <a:endParaRPr lang="fr-FR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6"/>
            <a:ext cx="4984750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34" tIns="45717" rIns="91434" bIns="45717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34" tIns="45717" rIns="91434" bIns="45717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6535E8B-0C4F-4736-BB2D-D9145B9F3EC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62080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5434" algn="l" defTabSz="4570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22" algn="l" defTabSz="4570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09" algn="l" defTabSz="4570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696" algn="l" defTabSz="4570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535E8B-0C4F-4736-BB2D-D9145B9F3EC5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3941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49289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969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 lIns="91417" tIns="45709" rIns="91417" bIns="45709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 lIns="91417" tIns="45709" rIns="91417" bIns="45709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 lIns="91417" tIns="45709" rIns="91417" bIns="45709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1201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 lIns="91417" tIns="45709" rIns="91417" bIns="45709"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  <a:prstGeom prst="rect">
            <a:avLst/>
          </a:prstGeom>
        </p:spPr>
        <p:txBody>
          <a:bodyPr lIns="91417" tIns="45709" rIns="91417" bIns="45709" anchor="b"/>
          <a:lstStyle>
            <a:lvl1pPr marL="0" indent="0">
              <a:buNone/>
              <a:defRPr sz="2400" b="1"/>
            </a:lvl1pPr>
            <a:lvl2pPr marL="457088" indent="0">
              <a:buNone/>
              <a:defRPr sz="2000" b="1"/>
            </a:lvl2pPr>
            <a:lvl3pPr marL="914174" indent="0">
              <a:buNone/>
              <a:defRPr sz="1800" b="1"/>
            </a:lvl3pPr>
            <a:lvl4pPr marL="1371261" indent="0">
              <a:buNone/>
              <a:defRPr sz="1600" b="1"/>
            </a:lvl4pPr>
            <a:lvl5pPr marL="1828348" indent="0">
              <a:buNone/>
              <a:defRPr sz="1600" b="1"/>
            </a:lvl5pPr>
            <a:lvl6pPr marL="2285434" indent="0">
              <a:buNone/>
              <a:defRPr sz="1600" b="1"/>
            </a:lvl6pPr>
            <a:lvl7pPr marL="2742522" indent="0">
              <a:buNone/>
              <a:defRPr sz="1600" b="1"/>
            </a:lvl7pPr>
            <a:lvl8pPr marL="3199609" indent="0">
              <a:buNone/>
              <a:defRPr sz="1600" b="1"/>
            </a:lvl8pPr>
            <a:lvl9pPr marL="3656696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7"/>
            <a:ext cx="4040188" cy="3951288"/>
          </a:xfrm>
          <a:prstGeom prst="rect">
            <a:avLst/>
          </a:prstGeom>
        </p:spPr>
        <p:txBody>
          <a:bodyPr lIns="91417" tIns="45709" rIns="91417" bIns="45709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5"/>
            <a:ext cx="4041775" cy="639762"/>
          </a:xfrm>
          <a:prstGeom prst="rect">
            <a:avLst/>
          </a:prstGeom>
        </p:spPr>
        <p:txBody>
          <a:bodyPr lIns="91417" tIns="45709" rIns="91417" bIns="45709" anchor="b"/>
          <a:lstStyle>
            <a:lvl1pPr marL="0" indent="0">
              <a:buNone/>
              <a:defRPr sz="2400" b="1"/>
            </a:lvl1pPr>
            <a:lvl2pPr marL="457088" indent="0">
              <a:buNone/>
              <a:defRPr sz="2000" b="1"/>
            </a:lvl2pPr>
            <a:lvl3pPr marL="914174" indent="0">
              <a:buNone/>
              <a:defRPr sz="1800" b="1"/>
            </a:lvl3pPr>
            <a:lvl4pPr marL="1371261" indent="0">
              <a:buNone/>
              <a:defRPr sz="1600" b="1"/>
            </a:lvl4pPr>
            <a:lvl5pPr marL="1828348" indent="0">
              <a:buNone/>
              <a:defRPr sz="1600" b="1"/>
            </a:lvl5pPr>
            <a:lvl6pPr marL="2285434" indent="0">
              <a:buNone/>
              <a:defRPr sz="1600" b="1"/>
            </a:lvl6pPr>
            <a:lvl7pPr marL="2742522" indent="0">
              <a:buNone/>
              <a:defRPr sz="1600" b="1"/>
            </a:lvl7pPr>
            <a:lvl8pPr marL="3199609" indent="0">
              <a:buNone/>
              <a:defRPr sz="1600" b="1"/>
            </a:lvl8pPr>
            <a:lvl9pPr marL="3656696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7"/>
            <a:ext cx="4041775" cy="3951288"/>
          </a:xfrm>
          <a:prstGeom prst="rect">
            <a:avLst/>
          </a:prstGeom>
        </p:spPr>
        <p:txBody>
          <a:bodyPr lIns="91417" tIns="45709" rIns="91417" bIns="45709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6094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 lIns="91417" tIns="45709" rIns="91417" bIns="45709"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6548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045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lIns="91417" tIns="45709" rIns="91417" bIns="45709"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 lIns="91417" tIns="45709" rIns="91417" bIns="45709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  <a:prstGeom prst="rect">
            <a:avLst/>
          </a:prstGeom>
        </p:spPr>
        <p:txBody>
          <a:bodyPr lIns="91417" tIns="45709" rIns="91417" bIns="45709"/>
          <a:lstStyle>
            <a:lvl1pPr marL="0" indent="0">
              <a:buNone/>
              <a:defRPr sz="1400"/>
            </a:lvl1pPr>
            <a:lvl2pPr marL="457088" indent="0">
              <a:buNone/>
              <a:defRPr sz="1200"/>
            </a:lvl2pPr>
            <a:lvl3pPr marL="914174" indent="0">
              <a:buNone/>
              <a:defRPr sz="1000"/>
            </a:lvl3pPr>
            <a:lvl4pPr marL="1371261" indent="0">
              <a:buNone/>
              <a:defRPr sz="900"/>
            </a:lvl4pPr>
            <a:lvl5pPr marL="1828348" indent="0">
              <a:buNone/>
              <a:defRPr sz="900"/>
            </a:lvl5pPr>
            <a:lvl6pPr marL="2285434" indent="0">
              <a:buNone/>
              <a:defRPr sz="900"/>
            </a:lvl6pPr>
            <a:lvl7pPr marL="2742522" indent="0">
              <a:buNone/>
              <a:defRPr sz="900"/>
            </a:lvl7pPr>
            <a:lvl8pPr marL="3199609" indent="0">
              <a:buNone/>
              <a:defRPr sz="900"/>
            </a:lvl8pPr>
            <a:lvl9pPr marL="3656696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34784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8"/>
          </a:xfrm>
          <a:prstGeom prst="rect">
            <a:avLst/>
          </a:prstGeom>
        </p:spPr>
        <p:txBody>
          <a:bodyPr lIns="91417" tIns="45709" rIns="91417" bIns="45709"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  <a:prstGeom prst="rect">
            <a:avLst/>
          </a:prstGeom>
        </p:spPr>
        <p:txBody>
          <a:bodyPr lIns="91417" tIns="45709" rIns="91417" bIns="45709"/>
          <a:lstStyle>
            <a:lvl1pPr marL="0" indent="0">
              <a:buNone/>
              <a:defRPr sz="3200"/>
            </a:lvl1pPr>
            <a:lvl2pPr marL="457088" indent="0">
              <a:buNone/>
              <a:defRPr sz="2800"/>
            </a:lvl2pPr>
            <a:lvl3pPr marL="914174" indent="0">
              <a:buNone/>
              <a:defRPr sz="2400"/>
            </a:lvl3pPr>
            <a:lvl4pPr marL="1371261" indent="0">
              <a:buNone/>
              <a:defRPr sz="2000"/>
            </a:lvl4pPr>
            <a:lvl5pPr marL="1828348" indent="0">
              <a:buNone/>
              <a:defRPr sz="2000"/>
            </a:lvl5pPr>
            <a:lvl6pPr marL="2285434" indent="0">
              <a:buNone/>
              <a:defRPr sz="2000"/>
            </a:lvl6pPr>
            <a:lvl7pPr marL="2742522" indent="0">
              <a:buNone/>
              <a:defRPr sz="2000"/>
            </a:lvl7pPr>
            <a:lvl8pPr marL="3199609" indent="0">
              <a:buNone/>
              <a:defRPr sz="2000"/>
            </a:lvl8pPr>
            <a:lvl9pPr marL="3656696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  <a:prstGeom prst="rect">
            <a:avLst/>
          </a:prstGeom>
        </p:spPr>
        <p:txBody>
          <a:bodyPr lIns="91417" tIns="45709" rIns="91417" bIns="45709"/>
          <a:lstStyle>
            <a:lvl1pPr marL="0" indent="0">
              <a:buNone/>
              <a:defRPr sz="1400"/>
            </a:lvl1pPr>
            <a:lvl2pPr marL="457088" indent="0">
              <a:buNone/>
              <a:defRPr sz="1200"/>
            </a:lvl2pPr>
            <a:lvl3pPr marL="914174" indent="0">
              <a:buNone/>
              <a:defRPr sz="1000"/>
            </a:lvl3pPr>
            <a:lvl4pPr marL="1371261" indent="0">
              <a:buNone/>
              <a:defRPr sz="900"/>
            </a:lvl4pPr>
            <a:lvl5pPr marL="1828348" indent="0">
              <a:buNone/>
              <a:defRPr sz="900"/>
            </a:lvl5pPr>
            <a:lvl6pPr marL="2285434" indent="0">
              <a:buNone/>
              <a:defRPr sz="900"/>
            </a:lvl6pPr>
            <a:lvl7pPr marL="2742522" indent="0">
              <a:buNone/>
              <a:defRPr sz="900"/>
            </a:lvl7pPr>
            <a:lvl8pPr marL="3199609" indent="0">
              <a:buNone/>
              <a:defRPr sz="900"/>
            </a:lvl8pPr>
            <a:lvl9pPr marL="3656696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115606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 lIns="91417" tIns="45709" rIns="91417" bIns="45709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 lIns="91417" tIns="45709" rIns="91417" bIns="45709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5046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 lIns="91417" tIns="45709" rIns="91417" bIns="45709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2" y="274638"/>
            <a:ext cx="6019800" cy="5851525"/>
          </a:xfrm>
          <a:prstGeom prst="rect">
            <a:avLst/>
          </a:prstGeom>
        </p:spPr>
        <p:txBody>
          <a:bodyPr vert="eaVert" lIns="91417" tIns="45709" rIns="91417" bIns="45709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01565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0"/>
            <a:ext cx="9144000" cy="2906713"/>
          </a:xfrm>
          <a:prstGeom prst="rect">
            <a:avLst/>
          </a:prstGeom>
          <a:solidFill>
            <a:srgbClr val="0C419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095" tIns="40048" rIns="80095" bIns="40048" anchor="ctr"/>
          <a:lstStyle/>
          <a:p>
            <a:pPr algn="ctr" eaLnBrk="0" hangingPunct="0"/>
            <a:endParaRPr lang="fr-FR" sz="1200">
              <a:solidFill>
                <a:srgbClr val="0C419A"/>
              </a:solidFill>
            </a:endParaRPr>
          </a:p>
        </p:txBody>
      </p:sp>
      <p:pic>
        <p:nvPicPr>
          <p:cNvPr id="5" name="Picture 9" descr="vague_filetsVer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5" r="5833"/>
          <a:stretch>
            <a:fillRect/>
          </a:stretch>
        </p:blipFill>
        <p:spPr bwMode="auto">
          <a:xfrm>
            <a:off x="0" y="2446338"/>
            <a:ext cx="9144000" cy="108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0" descr="logo_Diaporam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938" y="2514600"/>
            <a:ext cx="169545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84213" y="6453188"/>
            <a:ext cx="67706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1" tIns="45680" rIns="91361" bIns="4568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eaLnBrk="0" hangingPunct="0">
              <a:defRPr/>
            </a:pPr>
            <a:r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t>Rencontre Franco-Belge le 12/10/2012					</a:t>
            </a:r>
            <a:fld id="{DCBC8E1A-C954-4BF0-AFF1-BFE797F1ABD5}" type="slidenum"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pPr eaLnBrk="0" hangingPunct="0">
                <a:defRPr/>
              </a:pPr>
              <a:t>‹N°›</a:t>
            </a:fld>
            <a:endParaRPr lang="fr-FR" sz="1200" smtClean="0">
              <a:solidFill>
                <a:srgbClr val="000099"/>
              </a:solidFill>
              <a:latin typeface="Arial" charset="0"/>
              <a:ea typeface="+mn-ea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555667"/>
            <a:ext cx="9144000" cy="146977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Cliquez pour modifier le style du titre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3820557"/>
            <a:ext cx="9144000" cy="1751929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fr-FR" noProof="0" smtClean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879963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39750" y="6381750"/>
            <a:ext cx="67706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1" tIns="45680" rIns="91361" bIns="4568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eaLnBrk="0" hangingPunct="0">
              <a:defRPr/>
            </a:pPr>
            <a:r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t>Rencontre Franco-Belge le 12/10/2012					</a:t>
            </a:r>
            <a:fld id="{D7644397-B0BC-40D9-A770-EF9A003A6E80}" type="slidenum"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pPr eaLnBrk="0" hangingPunct="0">
                <a:defRPr/>
              </a:pPr>
              <a:t>‹N°›</a:t>
            </a:fld>
            <a:endParaRPr lang="fr-FR" sz="1200" smtClean="0">
              <a:solidFill>
                <a:srgbClr val="000099"/>
              </a:solidFill>
              <a:latin typeface="Arial" charset="0"/>
              <a:ea typeface="+mn-ea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5858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5288" y="1773240"/>
            <a:ext cx="8425184" cy="338395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8160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84213" y="6453188"/>
            <a:ext cx="67706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1" tIns="45680" rIns="91361" bIns="4568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eaLnBrk="0" hangingPunct="0">
              <a:defRPr/>
            </a:pPr>
            <a:r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t>Rencontre Franco-Belge le 12/10/2012					</a:t>
            </a:r>
            <a:fld id="{3BD1832E-F810-4871-B9F4-EB702425B0FC}" type="slidenum"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pPr eaLnBrk="0" hangingPunct="0">
                <a:defRPr/>
              </a:pPr>
              <a:t>‹N°›</a:t>
            </a:fld>
            <a:endParaRPr lang="fr-FR" sz="1200" smtClean="0">
              <a:solidFill>
                <a:srgbClr val="000099"/>
              </a:solidFill>
              <a:latin typeface="Arial" charset="0"/>
              <a:ea typeface="+mn-ea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504" y="4406460"/>
            <a:ext cx="7772332" cy="1361811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504" y="2906445"/>
            <a:ext cx="7772332" cy="1500008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477" indent="0">
              <a:buNone/>
              <a:defRPr sz="1600"/>
            </a:lvl2pPr>
            <a:lvl3pPr marL="800960" indent="0">
              <a:buNone/>
              <a:defRPr sz="1400"/>
            </a:lvl3pPr>
            <a:lvl4pPr marL="1201440" indent="0">
              <a:buNone/>
              <a:defRPr sz="1200"/>
            </a:lvl4pPr>
            <a:lvl5pPr marL="1601921" indent="0">
              <a:buNone/>
              <a:defRPr sz="1200"/>
            </a:lvl5pPr>
            <a:lvl6pPr marL="2002401" indent="0">
              <a:buNone/>
              <a:defRPr sz="1200"/>
            </a:lvl6pPr>
            <a:lvl7pPr marL="2402881" indent="0">
              <a:buNone/>
              <a:defRPr sz="1200"/>
            </a:lvl7pPr>
            <a:lvl8pPr marL="2803363" indent="0">
              <a:buNone/>
              <a:defRPr sz="1200"/>
            </a:lvl8pPr>
            <a:lvl9pPr marL="3203843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733371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84213" y="6453188"/>
            <a:ext cx="67706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1" tIns="45680" rIns="91361" bIns="4568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eaLnBrk="0" hangingPunct="0">
              <a:defRPr/>
            </a:pPr>
            <a:r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t>Rencontre Franco-Belge le 12/10/2012					</a:t>
            </a:r>
            <a:fld id="{27D1D344-A623-4CAF-88AF-DA8D3E6CC9A9}" type="slidenum"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pPr eaLnBrk="0" hangingPunct="0">
                <a:defRPr/>
              </a:pPr>
              <a:t>‹N°›</a:t>
            </a:fld>
            <a:endParaRPr lang="fr-FR" sz="1200" smtClean="0">
              <a:solidFill>
                <a:srgbClr val="000099"/>
              </a:solidFill>
              <a:latin typeface="Arial" charset="0"/>
              <a:ea typeface="+mn-ea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0" y="751443"/>
            <a:ext cx="4506133" cy="561567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36516" y="751443"/>
            <a:ext cx="4507491" cy="561567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74172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84213" y="6453188"/>
            <a:ext cx="67706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1" tIns="45680" rIns="91361" bIns="4568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eaLnBrk="0" hangingPunct="0">
              <a:defRPr/>
            </a:pPr>
            <a:r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t>Rencontre Franco-Belge le 12/10/2012					</a:t>
            </a:r>
            <a:fld id="{3118FA1F-4C59-4BE5-9B1D-F24993B091C9}" type="slidenum"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pPr eaLnBrk="0" hangingPunct="0">
                <a:defRPr/>
              </a:pPr>
              <a:t>‹N°›</a:t>
            </a:fld>
            <a:endParaRPr lang="fr-FR" sz="1200" smtClean="0">
              <a:solidFill>
                <a:srgbClr val="000099"/>
              </a:solidFill>
              <a:latin typeface="Arial" charset="0"/>
              <a:ea typeface="+mn-ea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683" y="274954"/>
            <a:ext cx="822864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676" y="1534557"/>
            <a:ext cx="4040308" cy="640599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477" indent="0">
              <a:buNone/>
              <a:defRPr sz="1800" b="1"/>
            </a:lvl2pPr>
            <a:lvl3pPr marL="800960" indent="0">
              <a:buNone/>
              <a:defRPr sz="1600" b="1"/>
            </a:lvl3pPr>
            <a:lvl4pPr marL="1201440" indent="0">
              <a:buNone/>
              <a:defRPr sz="1400" b="1"/>
            </a:lvl4pPr>
            <a:lvl5pPr marL="1601921" indent="0">
              <a:buNone/>
              <a:defRPr sz="1400" b="1"/>
            </a:lvl5pPr>
            <a:lvl6pPr marL="2002401" indent="0">
              <a:buNone/>
              <a:defRPr sz="1400" b="1"/>
            </a:lvl6pPr>
            <a:lvl7pPr marL="2402881" indent="0">
              <a:buNone/>
              <a:defRPr sz="1400" b="1"/>
            </a:lvl7pPr>
            <a:lvl8pPr marL="2803363" indent="0">
              <a:buNone/>
              <a:defRPr sz="1400" b="1"/>
            </a:lvl8pPr>
            <a:lvl9pPr marL="3203843" indent="0">
              <a:buNone/>
              <a:defRPr sz="14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676" y="2175163"/>
            <a:ext cx="4040308" cy="395155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4657" y="1534557"/>
            <a:ext cx="4041667" cy="640599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477" indent="0">
              <a:buNone/>
              <a:defRPr sz="1800" b="1"/>
            </a:lvl2pPr>
            <a:lvl3pPr marL="800960" indent="0">
              <a:buNone/>
              <a:defRPr sz="1600" b="1"/>
            </a:lvl3pPr>
            <a:lvl4pPr marL="1201440" indent="0">
              <a:buNone/>
              <a:defRPr sz="1400" b="1"/>
            </a:lvl4pPr>
            <a:lvl5pPr marL="1601921" indent="0">
              <a:buNone/>
              <a:defRPr sz="1400" b="1"/>
            </a:lvl5pPr>
            <a:lvl6pPr marL="2002401" indent="0">
              <a:buNone/>
              <a:defRPr sz="1400" b="1"/>
            </a:lvl6pPr>
            <a:lvl7pPr marL="2402881" indent="0">
              <a:buNone/>
              <a:defRPr sz="1400" b="1"/>
            </a:lvl7pPr>
            <a:lvl8pPr marL="2803363" indent="0">
              <a:buNone/>
              <a:defRPr sz="1400" b="1"/>
            </a:lvl8pPr>
            <a:lvl9pPr marL="3203843" indent="0">
              <a:buNone/>
              <a:defRPr sz="14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4657" y="2175163"/>
            <a:ext cx="4041667" cy="395155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3143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84213" y="6453188"/>
            <a:ext cx="67706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1" tIns="45680" rIns="91361" bIns="4568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eaLnBrk="0" hangingPunct="0">
              <a:defRPr/>
            </a:pPr>
            <a:r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t>Rencontre Franco-Belge le 12/10/2012					</a:t>
            </a:r>
            <a:fld id="{788D7A6E-9EEE-4FEA-BC3D-54E54741625F}" type="slidenum"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pPr eaLnBrk="0" hangingPunct="0">
                <a:defRPr/>
              </a:pPr>
              <a:t>‹N°›</a:t>
            </a:fld>
            <a:endParaRPr lang="fr-FR" sz="1200" smtClean="0">
              <a:solidFill>
                <a:srgbClr val="000099"/>
              </a:solidFill>
              <a:latin typeface="Arial" charset="0"/>
              <a:ea typeface="+mn-ea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24699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74523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>
            <a:spLocks noChangeArrowheads="1"/>
          </p:cNvSpPr>
          <p:nvPr/>
        </p:nvSpPr>
        <p:spPr bwMode="auto">
          <a:xfrm>
            <a:off x="444500" y="6497638"/>
            <a:ext cx="43735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95" tIns="40048" rIns="80095" bIns="40048">
            <a:spAutoFit/>
          </a:bodyPr>
          <a:lstStyle>
            <a:lvl1pPr>
              <a:defRPr sz="1400">
                <a:solidFill>
                  <a:srgbClr val="0C419A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rgbClr val="0C419A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rgbClr val="0C419A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rgbClr val="0C419A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rgbClr val="0C419A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9pPr>
          </a:lstStyle>
          <a:p>
            <a:pPr eaLnBrk="0" hangingPunct="0">
              <a:defRPr/>
            </a:pPr>
            <a:r>
              <a:rPr lang="fr-FR" sz="900" dirty="0" smtClean="0">
                <a:ea typeface="+mn-ea"/>
              </a:rPr>
              <a:t>CNAMTS / DCCRF – réunion 12 Octobre 2012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676" y="273521"/>
            <a:ext cx="3008162" cy="1161715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4485" y="273515"/>
            <a:ext cx="5111839" cy="585319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676" y="1435228"/>
            <a:ext cx="3008162" cy="4691482"/>
          </a:xfrm>
        </p:spPr>
        <p:txBody>
          <a:bodyPr/>
          <a:lstStyle>
            <a:lvl1pPr marL="0" indent="0">
              <a:buNone/>
              <a:defRPr sz="1200"/>
            </a:lvl1pPr>
            <a:lvl2pPr marL="400477" indent="0">
              <a:buNone/>
              <a:defRPr sz="1100"/>
            </a:lvl2pPr>
            <a:lvl3pPr marL="800960" indent="0">
              <a:buNone/>
              <a:defRPr sz="900"/>
            </a:lvl3pPr>
            <a:lvl4pPr marL="1201440" indent="0">
              <a:buNone/>
              <a:defRPr sz="800"/>
            </a:lvl4pPr>
            <a:lvl5pPr marL="1601921" indent="0">
              <a:buNone/>
              <a:defRPr sz="800"/>
            </a:lvl5pPr>
            <a:lvl6pPr marL="2002401" indent="0">
              <a:buNone/>
              <a:defRPr sz="800"/>
            </a:lvl6pPr>
            <a:lvl7pPr marL="2402881" indent="0">
              <a:buNone/>
              <a:defRPr sz="800"/>
            </a:lvl7pPr>
            <a:lvl8pPr marL="2803363" indent="0">
              <a:buNone/>
              <a:defRPr sz="800"/>
            </a:lvl8pPr>
            <a:lvl9pPr marL="3203843" indent="0">
              <a:buNone/>
              <a:defRPr sz="8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21538" y="6302375"/>
            <a:ext cx="630237" cy="358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39" tIns="45668" rIns="91339" bIns="45668" numCol="1" anchor="t" anchorCtr="0" compatLnSpc="1">
            <a:prstTxWarp prst="textNoShape">
              <a:avLst/>
            </a:prstTxWarp>
          </a:bodyPr>
          <a:lstStyle>
            <a:lvl1pPr algn="l" defTabSz="913597" eaLnBrk="1" hangingPunct="1">
              <a:defRPr sz="900" b="1">
                <a:solidFill>
                  <a:srgbClr val="000000"/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fr-FR" sz="1200"/>
          </a:p>
          <a:p>
            <a:pPr>
              <a:defRPr/>
            </a:pPr>
            <a:fld id="{A0BB1039-3DA4-4CD6-84C0-8692BD88B11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3416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>
            <a:spLocks noChangeArrowheads="1"/>
          </p:cNvSpPr>
          <p:nvPr/>
        </p:nvSpPr>
        <p:spPr bwMode="auto">
          <a:xfrm>
            <a:off x="444500" y="6497638"/>
            <a:ext cx="43735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95" tIns="40048" rIns="80095" bIns="40048">
            <a:spAutoFit/>
          </a:bodyPr>
          <a:lstStyle>
            <a:lvl1pPr>
              <a:defRPr sz="1400">
                <a:solidFill>
                  <a:srgbClr val="0C419A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rgbClr val="0C419A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rgbClr val="0C419A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rgbClr val="0C419A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rgbClr val="0C419A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9pPr>
          </a:lstStyle>
          <a:p>
            <a:pPr eaLnBrk="0" hangingPunct="0">
              <a:defRPr/>
            </a:pPr>
            <a:r>
              <a:rPr lang="fr-FR" sz="900" dirty="0" smtClean="0">
                <a:ea typeface="+mn-ea"/>
              </a:rPr>
              <a:t>CNAMTS / DCCRF – réunion 12 Octobre 2012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678" y="4800896"/>
            <a:ext cx="5486671" cy="565741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678" y="613247"/>
            <a:ext cx="5486671" cy="4114224"/>
          </a:xfrm>
        </p:spPr>
        <p:txBody>
          <a:bodyPr/>
          <a:lstStyle>
            <a:lvl1pPr marL="0" indent="0">
              <a:buNone/>
              <a:defRPr sz="2800"/>
            </a:lvl1pPr>
            <a:lvl2pPr marL="400477" indent="0">
              <a:buNone/>
              <a:defRPr sz="2500"/>
            </a:lvl2pPr>
            <a:lvl3pPr marL="800960" indent="0">
              <a:buNone/>
              <a:defRPr sz="2100"/>
            </a:lvl3pPr>
            <a:lvl4pPr marL="1201440" indent="0">
              <a:buNone/>
              <a:defRPr sz="1800"/>
            </a:lvl4pPr>
            <a:lvl5pPr marL="1601921" indent="0">
              <a:buNone/>
              <a:defRPr sz="1800"/>
            </a:lvl5pPr>
            <a:lvl6pPr marL="2002401" indent="0">
              <a:buNone/>
              <a:defRPr sz="1800"/>
            </a:lvl6pPr>
            <a:lvl7pPr marL="2402881" indent="0">
              <a:buNone/>
              <a:defRPr sz="1800"/>
            </a:lvl7pPr>
            <a:lvl8pPr marL="2803363" indent="0">
              <a:buNone/>
              <a:defRPr sz="1800"/>
            </a:lvl8pPr>
            <a:lvl9pPr marL="3203843" indent="0">
              <a:buNone/>
              <a:defRPr sz="18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678" y="5366630"/>
            <a:ext cx="5486671" cy="806146"/>
          </a:xfrm>
        </p:spPr>
        <p:txBody>
          <a:bodyPr/>
          <a:lstStyle>
            <a:lvl1pPr marL="0" indent="0">
              <a:buNone/>
              <a:defRPr sz="1200"/>
            </a:lvl1pPr>
            <a:lvl2pPr marL="400477" indent="0">
              <a:buNone/>
              <a:defRPr sz="1100"/>
            </a:lvl2pPr>
            <a:lvl3pPr marL="800960" indent="0">
              <a:buNone/>
              <a:defRPr sz="900"/>
            </a:lvl3pPr>
            <a:lvl4pPr marL="1201440" indent="0">
              <a:buNone/>
              <a:defRPr sz="800"/>
            </a:lvl4pPr>
            <a:lvl5pPr marL="1601921" indent="0">
              <a:buNone/>
              <a:defRPr sz="800"/>
            </a:lvl5pPr>
            <a:lvl6pPr marL="2002401" indent="0">
              <a:buNone/>
              <a:defRPr sz="800"/>
            </a:lvl6pPr>
            <a:lvl7pPr marL="2402881" indent="0">
              <a:buNone/>
              <a:defRPr sz="800"/>
            </a:lvl7pPr>
            <a:lvl8pPr marL="2803363" indent="0">
              <a:buNone/>
              <a:defRPr sz="800"/>
            </a:lvl8pPr>
            <a:lvl9pPr marL="3203843" indent="0">
              <a:buNone/>
              <a:defRPr sz="8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21538" y="6302375"/>
            <a:ext cx="630237" cy="358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39" tIns="45668" rIns="91339" bIns="45668" numCol="1" anchor="t" anchorCtr="0" compatLnSpc="1">
            <a:prstTxWarp prst="textNoShape">
              <a:avLst/>
            </a:prstTxWarp>
          </a:bodyPr>
          <a:lstStyle>
            <a:lvl1pPr algn="l" defTabSz="913597" eaLnBrk="1" hangingPunct="1">
              <a:defRPr sz="900" b="1">
                <a:solidFill>
                  <a:srgbClr val="000000"/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fr-FR" sz="1200"/>
          </a:p>
          <a:p>
            <a:pPr>
              <a:defRPr/>
            </a:pPr>
            <a:fld id="{7D9A7A18-D99F-408F-AF57-95550F9D118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1235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>
            <a:spLocks noChangeArrowheads="1"/>
          </p:cNvSpPr>
          <p:nvPr/>
        </p:nvSpPr>
        <p:spPr bwMode="auto">
          <a:xfrm>
            <a:off x="444500" y="6497638"/>
            <a:ext cx="43735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95" tIns="40048" rIns="80095" bIns="40048">
            <a:spAutoFit/>
          </a:bodyPr>
          <a:lstStyle>
            <a:lvl1pPr>
              <a:defRPr sz="1400">
                <a:solidFill>
                  <a:srgbClr val="0C419A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rgbClr val="0C419A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rgbClr val="0C419A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rgbClr val="0C419A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rgbClr val="0C419A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9pPr>
          </a:lstStyle>
          <a:p>
            <a:pPr eaLnBrk="0" hangingPunct="0">
              <a:defRPr/>
            </a:pPr>
            <a:r>
              <a:rPr lang="fr-FR" sz="900" dirty="0" smtClean="0">
                <a:ea typeface="+mn-ea"/>
              </a:rPr>
              <a:t>CNAMTS / DCCRF – réunion 12 Octobre 2012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21538" y="6302375"/>
            <a:ext cx="630237" cy="358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39" tIns="45668" rIns="91339" bIns="45668" numCol="1" anchor="t" anchorCtr="0" compatLnSpc="1">
            <a:prstTxWarp prst="textNoShape">
              <a:avLst/>
            </a:prstTxWarp>
          </a:bodyPr>
          <a:lstStyle>
            <a:lvl1pPr algn="l" defTabSz="913597" eaLnBrk="1" hangingPunct="1">
              <a:defRPr sz="900" b="1">
                <a:solidFill>
                  <a:srgbClr val="000000"/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fr-FR" sz="1200"/>
          </a:p>
          <a:p>
            <a:pPr>
              <a:defRPr/>
            </a:pPr>
            <a:fld id="{A0629333-318E-4904-BAF8-3CE096EBE81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38762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>
            <a:spLocks noChangeArrowheads="1"/>
          </p:cNvSpPr>
          <p:nvPr/>
        </p:nvSpPr>
        <p:spPr bwMode="auto">
          <a:xfrm>
            <a:off x="444500" y="6497638"/>
            <a:ext cx="43735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95" tIns="40048" rIns="80095" bIns="40048">
            <a:spAutoFit/>
          </a:bodyPr>
          <a:lstStyle>
            <a:lvl1pPr>
              <a:defRPr sz="1400">
                <a:solidFill>
                  <a:srgbClr val="0C419A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rgbClr val="0C419A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rgbClr val="0C419A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rgbClr val="0C419A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rgbClr val="0C419A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C419A"/>
                </a:solidFill>
                <a:latin typeface="Arial" charset="0"/>
              </a:defRPr>
            </a:lvl9pPr>
          </a:lstStyle>
          <a:p>
            <a:pPr eaLnBrk="0" hangingPunct="0">
              <a:defRPr/>
            </a:pPr>
            <a:r>
              <a:rPr lang="fr-FR" sz="900" dirty="0" smtClean="0">
                <a:ea typeface="+mn-ea"/>
              </a:rPr>
              <a:t>CNAMTS / DCCRF – réunion 12 Octobre 2012</a:t>
            </a:r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347" y="7"/>
            <a:ext cx="2285661" cy="636711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" y="7"/>
            <a:ext cx="6727963" cy="636711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21538" y="6302375"/>
            <a:ext cx="630237" cy="358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39" tIns="45668" rIns="91339" bIns="45668" numCol="1" anchor="t" anchorCtr="0" compatLnSpc="1">
            <a:prstTxWarp prst="textNoShape">
              <a:avLst/>
            </a:prstTxWarp>
          </a:bodyPr>
          <a:lstStyle>
            <a:lvl1pPr algn="l" defTabSz="913597" eaLnBrk="1" hangingPunct="1">
              <a:defRPr sz="900" b="1">
                <a:solidFill>
                  <a:srgbClr val="000000"/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fr-FR" sz="1200"/>
          </a:p>
          <a:p>
            <a:pPr>
              <a:defRPr/>
            </a:pPr>
            <a:fld id="{A9BEFE16-491B-4791-91F3-C5BDBC74367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6405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84213" y="6442075"/>
            <a:ext cx="68405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61" tIns="45680" rIns="91361" bIns="4568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eaLnBrk="0" hangingPunct="0">
              <a:defRPr/>
            </a:pPr>
            <a:r>
              <a:rPr lang="fr-FR" sz="1200" dirty="0" smtClean="0">
                <a:solidFill>
                  <a:srgbClr val="000099"/>
                </a:solidFill>
                <a:latin typeface="Arial" charset="0"/>
                <a:ea typeface="+mn-ea"/>
              </a:rPr>
              <a:t>CNAMTS / DCCRF / GDB-PE					</a:t>
            </a:r>
            <a:fld id="{7AABD42F-BFA2-4604-9BBD-49FA89703B67}" type="slidenum"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pPr eaLnBrk="0" hangingPunct="0">
                <a:defRPr/>
              </a:pPr>
              <a:t>‹N°›</a:t>
            </a:fld>
            <a:endParaRPr lang="fr-FR" sz="1200" dirty="0" smtClean="0">
              <a:solidFill>
                <a:srgbClr val="000099"/>
              </a:solidFill>
              <a:latin typeface="Arial" charset="0"/>
              <a:ea typeface="+mn-ea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0" y="7"/>
            <a:ext cx="9144000" cy="636711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3887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613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950" y="115890"/>
            <a:ext cx="7308850" cy="50323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290" y="1773238"/>
            <a:ext cx="8435975" cy="3024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8091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5975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7308850" cy="50323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395288" y="1773238"/>
            <a:ext cx="4141787" cy="3024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89475" y="1773238"/>
            <a:ext cx="4141788" cy="3024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6674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 lIns="91417" tIns="45709" rIns="91417" bIns="45709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2" y="3886200"/>
            <a:ext cx="6400800" cy="1752600"/>
          </a:xfrm>
          <a:prstGeom prst="rect">
            <a:avLst/>
          </a:prstGeom>
        </p:spPr>
        <p:txBody>
          <a:bodyPr lIns="91417" tIns="45709" rIns="91417" bIns="45709"/>
          <a:lstStyle>
            <a:lvl1pPr marL="0" indent="0" algn="ctr">
              <a:buNone/>
              <a:defRPr/>
            </a:lvl1pPr>
            <a:lvl2pPr marL="457088" indent="0" algn="ctr">
              <a:buNone/>
              <a:defRPr/>
            </a:lvl2pPr>
            <a:lvl3pPr marL="914174" indent="0" algn="ctr">
              <a:buNone/>
              <a:defRPr/>
            </a:lvl3pPr>
            <a:lvl4pPr marL="1371261" indent="0" algn="ctr">
              <a:buNone/>
              <a:defRPr/>
            </a:lvl4pPr>
            <a:lvl5pPr marL="1828348" indent="0" algn="ctr">
              <a:buNone/>
              <a:defRPr/>
            </a:lvl5pPr>
            <a:lvl6pPr marL="2285434" indent="0" algn="ctr">
              <a:buNone/>
              <a:defRPr/>
            </a:lvl6pPr>
            <a:lvl7pPr marL="2742522" indent="0" algn="ctr">
              <a:buNone/>
              <a:defRPr/>
            </a:lvl7pPr>
            <a:lvl8pPr marL="3199609" indent="0" algn="ctr">
              <a:buNone/>
              <a:defRPr/>
            </a:lvl8pPr>
            <a:lvl9pPr marL="3656696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0141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 lIns="91417" tIns="45709" rIns="91417" bIns="45709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lIns="91417" tIns="45709" rIns="91417" bIns="45709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7237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lIns="91417" tIns="45709" rIns="91417" bIns="45709"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  <a:prstGeom prst="rect">
            <a:avLst/>
          </a:prstGeom>
        </p:spPr>
        <p:txBody>
          <a:bodyPr lIns="91417" tIns="45709" rIns="91417" bIns="45709" anchor="b"/>
          <a:lstStyle>
            <a:lvl1pPr marL="0" indent="0">
              <a:buNone/>
              <a:defRPr sz="2000"/>
            </a:lvl1pPr>
            <a:lvl2pPr marL="457088" indent="0">
              <a:buNone/>
              <a:defRPr sz="1800"/>
            </a:lvl2pPr>
            <a:lvl3pPr marL="914174" indent="0">
              <a:buNone/>
              <a:defRPr sz="1600"/>
            </a:lvl3pPr>
            <a:lvl4pPr marL="1371261" indent="0">
              <a:buNone/>
              <a:defRPr sz="1400"/>
            </a:lvl4pPr>
            <a:lvl5pPr marL="1828348" indent="0">
              <a:buNone/>
              <a:defRPr sz="1400"/>
            </a:lvl5pPr>
            <a:lvl6pPr marL="2285434" indent="0">
              <a:buNone/>
              <a:defRPr sz="1400"/>
            </a:lvl6pPr>
            <a:lvl7pPr marL="2742522" indent="0">
              <a:buNone/>
              <a:defRPr sz="1400"/>
            </a:lvl7pPr>
            <a:lvl8pPr marL="3199609" indent="0">
              <a:buNone/>
              <a:defRPr sz="1400"/>
            </a:lvl8pPr>
            <a:lvl9pPr marL="3656696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45202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2" descr="bandeau_hau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Image 1" descr="vague_AM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" b="12228"/>
          <a:stretch>
            <a:fillRect/>
          </a:stretch>
        </p:blipFill>
        <p:spPr bwMode="auto">
          <a:xfrm>
            <a:off x="0" y="5445125"/>
            <a:ext cx="9144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773238"/>
            <a:ext cx="8435975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17" tIns="45709" rIns="91417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2186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115888"/>
            <a:ext cx="730885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17" tIns="45709" rIns="91417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21868" name="Text Box 12"/>
          <p:cNvSpPr txBox="1">
            <a:spLocks noChangeArrowheads="1"/>
          </p:cNvSpPr>
          <p:nvPr/>
        </p:nvSpPr>
        <p:spPr bwMode="auto">
          <a:xfrm>
            <a:off x="22225" y="6386513"/>
            <a:ext cx="7573963" cy="294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17" tIns="45709" rIns="91417" bIns="45709">
            <a:spAutoFit/>
          </a:bodyPr>
          <a:lstStyle>
            <a:lvl1pPr eaLnBrk="0" hangingPunct="0">
              <a:defRPr sz="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60000"/>
              </a:lnSpc>
              <a:spcBef>
                <a:spcPct val="40000"/>
              </a:spcBef>
              <a:defRPr/>
            </a:pPr>
            <a:r>
              <a:rPr lang="fr-FR" dirty="0" smtClean="0">
                <a:solidFill>
                  <a:srgbClr val="333399"/>
                </a:solidFill>
              </a:rPr>
              <a:t>Formation des juristes du contrôle contentieux et de la répression des fraudes	</a:t>
            </a:r>
            <a:r>
              <a:rPr lang="fr-FR" dirty="0" smtClean="0">
                <a:solidFill>
                  <a:schemeClr val="accent2"/>
                </a:solidFill>
              </a:rPr>
              <a:t>			                    </a:t>
            </a:r>
            <a:fld id="{2DF55DF2-EC26-46BC-92D8-8F7553F2E69B}" type="slidenum">
              <a:rPr lang="fr-FR" smtClean="0">
                <a:solidFill>
                  <a:schemeClr val="accent2"/>
                </a:solidFill>
              </a:rPr>
              <a:pPr eaLnBrk="1" hangingPunct="1">
                <a:lnSpc>
                  <a:spcPct val="60000"/>
                </a:lnSpc>
                <a:spcBef>
                  <a:spcPct val="40000"/>
                </a:spcBef>
                <a:defRPr/>
              </a:pPr>
              <a:t>‹N°›</a:t>
            </a:fld>
            <a:endParaRPr lang="fr-FR" dirty="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60000"/>
              </a:lnSpc>
              <a:spcBef>
                <a:spcPct val="40000"/>
              </a:spcBef>
              <a:defRPr/>
            </a:pPr>
            <a:r>
              <a:rPr lang="fr-FR" dirty="0" smtClean="0">
                <a:solidFill>
                  <a:srgbClr val="333399"/>
                </a:solidFill>
              </a:rPr>
              <a:t>Le contentieux conventionnel 2013-2014 </a:t>
            </a:r>
          </a:p>
        </p:txBody>
      </p:sp>
      <p:pic>
        <p:nvPicPr>
          <p:cNvPr id="1034" name="Picture 16" descr="logo_Diaporama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141" y="5805491"/>
            <a:ext cx="1296988" cy="67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charset="0"/>
        </a:defRPr>
      </a:lvl5pPr>
      <a:lvl6pPr marL="457088" algn="ctr" rtl="0" fontAlgn="base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charset="0"/>
        </a:defRPr>
      </a:lvl6pPr>
      <a:lvl7pPr marL="914174" algn="ctr" rtl="0" fontAlgn="base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charset="0"/>
        </a:defRPr>
      </a:lvl7pPr>
      <a:lvl8pPr marL="1371261" algn="ctr" rtl="0" fontAlgn="base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charset="0"/>
        </a:defRPr>
      </a:lvl8pPr>
      <a:lvl9pPr marL="1828348" algn="ctr" rtl="0" fontAlgn="base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8ABA00"/>
        </a:buClr>
        <a:buSzPct val="70000"/>
        <a:buFont typeface="Wingdings" pitchFamily="2" charset="2"/>
        <a:buChar char="q"/>
        <a:defRPr sz="2800" b="1">
          <a:solidFill>
            <a:schemeClr val="accent2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8ABA00"/>
        </a:buClr>
        <a:buSzPct val="90000"/>
        <a:buFont typeface="Wingdings" pitchFamily="2" charset="2"/>
        <a:buChar char="§"/>
        <a:defRPr sz="2800">
          <a:solidFill>
            <a:schemeClr val="accent2"/>
          </a:solidFill>
          <a:latin typeface="+mn-lt"/>
          <a:ea typeface="+mn-ea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lr>
          <a:srgbClr val="8ABA00"/>
        </a:buClr>
        <a:buSzPct val="90000"/>
        <a:buChar char="•"/>
        <a:defRPr sz="2400">
          <a:solidFill>
            <a:schemeClr val="accent2"/>
          </a:solidFill>
          <a:latin typeface="+mn-lt"/>
          <a:ea typeface="+mn-ea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2"/>
          </a:solidFill>
          <a:latin typeface="+mn-lt"/>
          <a:ea typeface="+mn-ea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lr>
          <a:srgbClr val="8ABA00"/>
        </a:buClr>
        <a:buSzPct val="90000"/>
        <a:buFont typeface="Arial" charset="0"/>
        <a:buChar char="+"/>
        <a:defRPr sz="2000">
          <a:solidFill>
            <a:schemeClr val="accent2"/>
          </a:solidFill>
          <a:latin typeface="+mn-lt"/>
          <a:ea typeface="+mn-ea"/>
        </a:defRPr>
      </a:lvl5pPr>
      <a:lvl6pPr marL="2513978" indent="-228543" algn="l" rtl="0" fontAlgn="base">
        <a:spcBef>
          <a:spcPct val="20000"/>
        </a:spcBef>
        <a:spcAft>
          <a:spcPct val="0"/>
        </a:spcAft>
        <a:buClr>
          <a:srgbClr val="8ABA00"/>
        </a:buClr>
        <a:buSzPct val="90000"/>
        <a:buFont typeface="Arial" charset="0"/>
        <a:buChar char="+"/>
        <a:defRPr sz="2000">
          <a:solidFill>
            <a:schemeClr val="accent2"/>
          </a:solidFill>
          <a:latin typeface="+mn-lt"/>
          <a:ea typeface="+mn-ea"/>
        </a:defRPr>
      </a:lvl6pPr>
      <a:lvl7pPr marL="2971065" indent="-228543" algn="l" rtl="0" fontAlgn="base">
        <a:spcBef>
          <a:spcPct val="20000"/>
        </a:spcBef>
        <a:spcAft>
          <a:spcPct val="0"/>
        </a:spcAft>
        <a:buClr>
          <a:srgbClr val="8ABA00"/>
        </a:buClr>
        <a:buSzPct val="90000"/>
        <a:buFont typeface="Arial" charset="0"/>
        <a:buChar char="+"/>
        <a:defRPr sz="2000">
          <a:solidFill>
            <a:schemeClr val="accent2"/>
          </a:solidFill>
          <a:latin typeface="+mn-lt"/>
          <a:ea typeface="+mn-ea"/>
        </a:defRPr>
      </a:lvl7pPr>
      <a:lvl8pPr marL="3428152" indent="-228543" algn="l" rtl="0" fontAlgn="base">
        <a:spcBef>
          <a:spcPct val="20000"/>
        </a:spcBef>
        <a:spcAft>
          <a:spcPct val="0"/>
        </a:spcAft>
        <a:buClr>
          <a:srgbClr val="8ABA00"/>
        </a:buClr>
        <a:buSzPct val="90000"/>
        <a:buFont typeface="Arial" charset="0"/>
        <a:buChar char="+"/>
        <a:defRPr sz="2000">
          <a:solidFill>
            <a:schemeClr val="accent2"/>
          </a:solidFill>
          <a:latin typeface="+mn-lt"/>
          <a:ea typeface="+mn-ea"/>
        </a:defRPr>
      </a:lvl8pPr>
      <a:lvl9pPr marL="3885239" indent="-228543" algn="l" rtl="0" fontAlgn="base">
        <a:spcBef>
          <a:spcPct val="20000"/>
        </a:spcBef>
        <a:spcAft>
          <a:spcPct val="0"/>
        </a:spcAft>
        <a:buClr>
          <a:srgbClr val="8ABA00"/>
        </a:buClr>
        <a:buSzPct val="90000"/>
        <a:buFont typeface="Arial" charset="0"/>
        <a:buChar char="+"/>
        <a:defRPr sz="2000">
          <a:solidFill>
            <a:schemeClr val="accent2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8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4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1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8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34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22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9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96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 2" descr="bandeau_haut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Image 1" descr="vague_AM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56225"/>
            <a:ext cx="91440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8" name="Text Box 12"/>
          <p:cNvSpPr txBox="1">
            <a:spLocks noChangeArrowheads="1"/>
          </p:cNvSpPr>
          <p:nvPr/>
        </p:nvSpPr>
        <p:spPr bwMode="auto">
          <a:xfrm>
            <a:off x="0" y="6453188"/>
            <a:ext cx="6767513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17" tIns="45709" rIns="91417" bIns="4570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60000"/>
              </a:lnSpc>
              <a:spcBef>
                <a:spcPct val="40000"/>
              </a:spcBef>
              <a:defRPr/>
            </a:pPr>
            <a:r>
              <a:rPr lang="fr-FR" sz="800" b="1" smtClean="0">
                <a:solidFill>
                  <a:srgbClr val="333399"/>
                </a:solidFill>
              </a:rPr>
              <a:t>Page </a:t>
            </a:r>
            <a:r>
              <a:rPr lang="fr-FR" sz="800" smtClean="0">
                <a:solidFill>
                  <a:srgbClr val="333399"/>
                </a:solidFill>
              </a:rPr>
              <a:t>– </a:t>
            </a:r>
            <a:r>
              <a:rPr lang="fr-FR" sz="800" b="1" smtClean="0">
                <a:solidFill>
                  <a:srgbClr val="333399"/>
                </a:solidFill>
              </a:rPr>
              <a:t>DIRECTION DU CONTRÔLE-CONTENTIEUX ET DE LA REPRESSION DES FRAUDES</a:t>
            </a:r>
            <a:r>
              <a:rPr lang="fr-FR" sz="800" b="1" smtClean="0">
                <a:solidFill>
                  <a:schemeClr val="accent2"/>
                </a:solidFill>
              </a:rPr>
              <a:t> </a:t>
            </a:r>
            <a:r>
              <a:rPr lang="fr-FR" sz="800" b="1" smtClean="0">
                <a:solidFill>
                  <a:srgbClr val="333399"/>
                </a:solidFill>
              </a:rPr>
              <a:t>- DCCRF</a:t>
            </a:r>
            <a:r>
              <a:rPr lang="fr-FR" sz="1000" b="1" smtClean="0">
                <a:solidFill>
                  <a:schemeClr val="accent2"/>
                </a:solidFill>
              </a:rPr>
              <a:t>	</a:t>
            </a:r>
            <a:endParaRPr lang="fr-FR" sz="1200" b="1" smtClean="0">
              <a:solidFill>
                <a:schemeClr val="accent2"/>
              </a:solidFill>
            </a:endParaRPr>
          </a:p>
        </p:txBody>
      </p:sp>
      <p:grpSp>
        <p:nvGrpSpPr>
          <p:cNvPr id="2053" name="Group 7"/>
          <p:cNvGrpSpPr>
            <a:grpSpLocks/>
          </p:cNvGrpSpPr>
          <p:nvPr/>
        </p:nvGrpSpPr>
        <p:grpSpPr bwMode="auto">
          <a:xfrm>
            <a:off x="7488238" y="5805488"/>
            <a:ext cx="1908175" cy="1008062"/>
            <a:chOff x="4694" y="3566"/>
            <a:chExt cx="1202" cy="635"/>
          </a:xfrm>
        </p:grpSpPr>
        <p:sp>
          <p:nvSpPr>
            <p:cNvPr id="121870" name="Text Box 14"/>
            <p:cNvSpPr txBox="1">
              <a:spLocks noChangeArrowheads="1"/>
            </p:cNvSpPr>
            <p:nvPr userDrawn="1"/>
          </p:nvSpPr>
          <p:spPr bwMode="auto">
            <a:xfrm>
              <a:off x="4694" y="4015"/>
              <a:ext cx="1202" cy="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fr-FR" sz="700" b="1" smtClean="0">
                  <a:solidFill>
                    <a:srgbClr val="8ABA00"/>
                  </a:solidFill>
                </a:rPr>
                <a:t>CONTRÔLE-CONTENTIEUX</a:t>
              </a:r>
              <a:r>
                <a:rPr lang="fr-FR" sz="700" b="1" smtClean="0">
                  <a:solidFill>
                    <a:srgbClr val="77B200"/>
                  </a:solidFill>
                </a:rPr>
                <a:t> </a:t>
              </a:r>
            </a:p>
            <a:p>
              <a:pPr algn="ctr" eaLnBrk="1" hangingPunct="1">
                <a:lnSpc>
                  <a:spcPct val="40000"/>
                </a:lnSpc>
                <a:spcBef>
                  <a:spcPct val="50000"/>
                </a:spcBef>
                <a:defRPr/>
              </a:pPr>
              <a:r>
                <a:rPr lang="fr-FR" sz="700" b="1" smtClean="0">
                  <a:solidFill>
                    <a:srgbClr val="77B200"/>
                  </a:solidFill>
                </a:rPr>
                <a:t>ET REPRESSION DES FRAUDES</a:t>
              </a:r>
            </a:p>
          </p:txBody>
        </p:sp>
        <p:grpSp>
          <p:nvGrpSpPr>
            <p:cNvPr id="2057" name="Group 15"/>
            <p:cNvGrpSpPr>
              <a:grpSpLocks/>
            </p:cNvGrpSpPr>
            <p:nvPr userDrawn="1"/>
          </p:nvGrpSpPr>
          <p:grpSpPr bwMode="auto">
            <a:xfrm>
              <a:off x="4830" y="3566"/>
              <a:ext cx="817" cy="432"/>
              <a:chOff x="2133" y="704"/>
              <a:chExt cx="946" cy="566"/>
            </a:xfrm>
          </p:grpSpPr>
          <p:pic>
            <p:nvPicPr>
              <p:cNvPr id="2058" name="Picture 16" descr="logo_Diaporama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" y="704"/>
                <a:ext cx="946" cy="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1873" name="Line 17"/>
              <p:cNvSpPr>
                <a:spLocks noChangeShapeType="1"/>
              </p:cNvSpPr>
              <p:nvPr/>
            </p:nvSpPr>
            <p:spPr bwMode="auto">
              <a:xfrm>
                <a:off x="2184" y="1270"/>
                <a:ext cx="888" cy="0"/>
              </a:xfrm>
              <a:prstGeom prst="line">
                <a:avLst/>
              </a:prstGeom>
              <a:noFill/>
              <a:ln w="15875">
                <a:solidFill>
                  <a:srgbClr val="8ABA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 sz="1800">
                  <a:ea typeface="ＭＳ Ｐゴシック" charset="0"/>
                </a:endParaRPr>
              </a:p>
            </p:txBody>
          </p:sp>
        </p:grpSp>
      </p:grpSp>
      <p:sp>
        <p:nvSpPr>
          <p:cNvPr id="2054" name="Rectangle 12"/>
          <p:cNvSpPr>
            <a:spLocks noChangeArrowheads="1"/>
          </p:cNvSpPr>
          <p:nvPr/>
        </p:nvSpPr>
        <p:spPr bwMode="auto">
          <a:xfrm>
            <a:off x="684213" y="1773238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7" tIns="45709" rIns="91417" bIns="45709" anchor="ctr"/>
          <a:lstStyle/>
          <a:p>
            <a:pPr algn="ctr">
              <a:spcBef>
                <a:spcPct val="20000"/>
              </a:spcBef>
              <a:buClr>
                <a:srgbClr val="FF6600"/>
              </a:buClr>
              <a:buFont typeface="Arial" charset="0"/>
              <a:buNone/>
            </a:pPr>
            <a:r>
              <a:rPr lang="fr-FR" sz="2500" b="1">
                <a:solidFill>
                  <a:schemeClr val="accent2"/>
                </a:solidFill>
              </a:rPr>
              <a:t>Cliquez pour modifier le style du titre</a:t>
            </a:r>
          </a:p>
        </p:txBody>
      </p:sp>
      <p:sp>
        <p:nvSpPr>
          <p:cNvPr id="2055" name="Rectangle 13"/>
          <p:cNvSpPr>
            <a:spLocks noChangeArrowheads="1"/>
          </p:cNvSpPr>
          <p:nvPr/>
        </p:nvSpPr>
        <p:spPr bwMode="auto">
          <a:xfrm>
            <a:off x="1403350" y="350043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7" tIns="45709" rIns="91417" bIns="45709"/>
          <a:lstStyle/>
          <a:p>
            <a:pPr algn="ctr">
              <a:spcBef>
                <a:spcPct val="20000"/>
              </a:spcBef>
              <a:buClr>
                <a:srgbClr val="8ABA00"/>
              </a:buClr>
              <a:buSzPct val="70000"/>
              <a:buFont typeface="Wingdings" pitchFamily="2" charset="2"/>
              <a:buNone/>
            </a:pPr>
            <a:r>
              <a:rPr lang="fr-FR" sz="2800" b="1">
                <a:solidFill>
                  <a:schemeClr val="accent2"/>
                </a:solidFill>
              </a:rPr>
              <a:t>Cliquez pour modifier le style des sous-titres du masque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pitchFamily="34" charset="-128"/>
        </a:defRPr>
      </a:lvl2pPr>
      <a:lvl3pPr algn="ctr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pitchFamily="34" charset="-128"/>
        </a:defRPr>
      </a:lvl3pPr>
      <a:lvl4pPr algn="ctr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pitchFamily="34" charset="-128"/>
        </a:defRPr>
      </a:lvl4pPr>
      <a:lvl5pPr algn="ctr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pitchFamily="34" charset="-128"/>
        </a:defRPr>
      </a:lvl5pPr>
      <a:lvl6pPr marL="457088" algn="ctr" rtl="0" fontAlgn="base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pitchFamily="34" charset="-128"/>
        </a:defRPr>
      </a:lvl6pPr>
      <a:lvl7pPr marL="914174" algn="ctr" rtl="0" fontAlgn="base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pitchFamily="34" charset="-128"/>
        </a:defRPr>
      </a:lvl7pPr>
      <a:lvl8pPr marL="1371261" algn="ctr" rtl="0" fontAlgn="base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pitchFamily="34" charset="-128"/>
        </a:defRPr>
      </a:lvl8pPr>
      <a:lvl9pPr marL="1828348" algn="ctr" rtl="0" fontAlgn="base">
        <a:spcBef>
          <a:spcPct val="20000"/>
        </a:spcBef>
        <a:spcAft>
          <a:spcPct val="0"/>
        </a:spcAft>
        <a:buClr>
          <a:srgbClr val="FF6600"/>
        </a:buClr>
        <a:buFont typeface="Arial" charset="0"/>
        <a:defRPr sz="2500" b="1">
          <a:solidFill>
            <a:schemeClr val="accent2"/>
          </a:solidFill>
          <a:latin typeface="Arial" charset="0"/>
          <a:ea typeface="ＭＳ Ｐゴシック" pitchFamily="34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8ABA00"/>
        </a:buClr>
        <a:buSzPct val="70000"/>
        <a:buFont typeface="Wingdings" pitchFamily="2" charset="2"/>
        <a:buChar char="q"/>
        <a:defRPr sz="2800" b="1">
          <a:solidFill>
            <a:schemeClr val="accent2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8ABA00"/>
        </a:buClr>
        <a:buSzPct val="90000"/>
        <a:buFont typeface="Wingdings" pitchFamily="2" charset="2"/>
        <a:buChar char="§"/>
        <a:defRPr sz="2800">
          <a:solidFill>
            <a:schemeClr val="accent2"/>
          </a:solidFill>
          <a:latin typeface="+mn-lt"/>
          <a:ea typeface="+mn-ea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lr>
          <a:srgbClr val="8ABA00"/>
        </a:buClr>
        <a:buSzPct val="90000"/>
        <a:buChar char="•"/>
        <a:defRPr sz="2400">
          <a:solidFill>
            <a:schemeClr val="accent2"/>
          </a:solidFill>
          <a:latin typeface="+mn-lt"/>
          <a:ea typeface="+mn-ea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2"/>
          </a:solidFill>
          <a:latin typeface="+mn-lt"/>
          <a:ea typeface="+mn-ea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lr>
          <a:srgbClr val="8ABA00"/>
        </a:buClr>
        <a:buSzPct val="90000"/>
        <a:buFont typeface="Arial" charset="0"/>
        <a:buChar char="+"/>
        <a:defRPr sz="2000">
          <a:solidFill>
            <a:schemeClr val="accent2"/>
          </a:solidFill>
          <a:latin typeface="+mn-lt"/>
          <a:ea typeface="+mn-ea"/>
        </a:defRPr>
      </a:lvl5pPr>
      <a:lvl6pPr marL="2513978" indent="-228543" algn="l" rtl="0" fontAlgn="base">
        <a:spcBef>
          <a:spcPct val="20000"/>
        </a:spcBef>
        <a:spcAft>
          <a:spcPct val="0"/>
        </a:spcAft>
        <a:buClr>
          <a:srgbClr val="8ABA00"/>
        </a:buClr>
        <a:buSzPct val="90000"/>
        <a:buFont typeface="Arial" charset="0"/>
        <a:buChar char="+"/>
        <a:defRPr sz="2000">
          <a:solidFill>
            <a:schemeClr val="accent2"/>
          </a:solidFill>
          <a:latin typeface="+mn-lt"/>
          <a:ea typeface="+mn-ea"/>
        </a:defRPr>
      </a:lvl6pPr>
      <a:lvl7pPr marL="2971065" indent="-228543" algn="l" rtl="0" fontAlgn="base">
        <a:spcBef>
          <a:spcPct val="20000"/>
        </a:spcBef>
        <a:spcAft>
          <a:spcPct val="0"/>
        </a:spcAft>
        <a:buClr>
          <a:srgbClr val="8ABA00"/>
        </a:buClr>
        <a:buSzPct val="90000"/>
        <a:buFont typeface="Arial" charset="0"/>
        <a:buChar char="+"/>
        <a:defRPr sz="2000">
          <a:solidFill>
            <a:schemeClr val="accent2"/>
          </a:solidFill>
          <a:latin typeface="+mn-lt"/>
          <a:ea typeface="+mn-ea"/>
        </a:defRPr>
      </a:lvl7pPr>
      <a:lvl8pPr marL="3428152" indent="-228543" algn="l" rtl="0" fontAlgn="base">
        <a:spcBef>
          <a:spcPct val="20000"/>
        </a:spcBef>
        <a:spcAft>
          <a:spcPct val="0"/>
        </a:spcAft>
        <a:buClr>
          <a:srgbClr val="8ABA00"/>
        </a:buClr>
        <a:buSzPct val="90000"/>
        <a:buFont typeface="Arial" charset="0"/>
        <a:buChar char="+"/>
        <a:defRPr sz="2000">
          <a:solidFill>
            <a:schemeClr val="accent2"/>
          </a:solidFill>
          <a:latin typeface="+mn-lt"/>
          <a:ea typeface="+mn-ea"/>
        </a:defRPr>
      </a:lvl8pPr>
      <a:lvl9pPr marL="3885239" indent="-228543" algn="l" rtl="0" fontAlgn="base">
        <a:spcBef>
          <a:spcPct val="20000"/>
        </a:spcBef>
        <a:spcAft>
          <a:spcPct val="0"/>
        </a:spcAft>
        <a:buClr>
          <a:srgbClr val="8ABA00"/>
        </a:buClr>
        <a:buSzPct val="90000"/>
        <a:buFont typeface="Arial" charset="0"/>
        <a:buChar char="+"/>
        <a:defRPr sz="2000">
          <a:solidFill>
            <a:schemeClr val="accent2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1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8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34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22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9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96" algn="l" defTabSz="9141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6150"/>
            <a:ext cx="9144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55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39" tIns="45668" rIns="91339" bIns="4566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50888"/>
            <a:ext cx="91440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39" tIns="45668" rIns="91339" bIns="456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684213" y="6453188"/>
            <a:ext cx="67706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1" tIns="45680" rIns="91361" bIns="4568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eaLnBrk="0" hangingPunct="0">
              <a:defRPr/>
            </a:pPr>
            <a:r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t>Rencontre Franco-Belge le 12/10/2012					</a:t>
            </a:r>
            <a:fld id="{2EDFB91E-64A0-440F-81B9-F35062125179}" type="slidenum">
              <a:rPr lang="fr-FR" sz="1200" smtClean="0">
                <a:solidFill>
                  <a:srgbClr val="000099"/>
                </a:solidFill>
                <a:latin typeface="Arial" charset="0"/>
                <a:ea typeface="+mn-ea"/>
              </a:rPr>
              <a:pPr eaLnBrk="0" hangingPunct="0">
                <a:defRPr/>
              </a:pPr>
              <a:t>‹N°›</a:t>
            </a:fld>
            <a:endParaRPr lang="fr-FR" sz="1200" smtClean="0">
              <a:solidFill>
                <a:srgbClr val="000099"/>
              </a:solidFill>
              <a:latin typeface="Arial" charset="0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1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C419A"/>
          </a:solidFill>
          <a:latin typeface="+mj-lt"/>
          <a:ea typeface="+mj-ea"/>
          <a:cs typeface="+mj-cs"/>
        </a:defRPr>
      </a:lvl1pPr>
      <a:lvl2pPr algn="ctr" defTabSz="911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C419A"/>
          </a:solidFill>
          <a:latin typeface="Arial" charset="0"/>
        </a:defRPr>
      </a:lvl2pPr>
      <a:lvl3pPr algn="ctr" defTabSz="911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C419A"/>
          </a:solidFill>
          <a:latin typeface="Arial" charset="0"/>
        </a:defRPr>
      </a:lvl3pPr>
      <a:lvl4pPr algn="ctr" defTabSz="911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C419A"/>
          </a:solidFill>
          <a:latin typeface="Arial" charset="0"/>
        </a:defRPr>
      </a:lvl4pPr>
      <a:lvl5pPr algn="ctr" defTabSz="911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C419A"/>
          </a:solidFill>
          <a:latin typeface="Arial" charset="0"/>
        </a:defRPr>
      </a:lvl5pPr>
      <a:lvl6pPr marL="400477" algn="ctr" defTabSz="913597" rtl="0" fontAlgn="base">
        <a:spcBef>
          <a:spcPct val="0"/>
        </a:spcBef>
        <a:spcAft>
          <a:spcPct val="0"/>
        </a:spcAft>
        <a:defRPr sz="2800" b="1">
          <a:solidFill>
            <a:srgbClr val="0C419A"/>
          </a:solidFill>
          <a:latin typeface="Arial" charset="0"/>
        </a:defRPr>
      </a:lvl6pPr>
      <a:lvl7pPr marL="800960" algn="ctr" defTabSz="913597" rtl="0" fontAlgn="base">
        <a:spcBef>
          <a:spcPct val="0"/>
        </a:spcBef>
        <a:spcAft>
          <a:spcPct val="0"/>
        </a:spcAft>
        <a:defRPr sz="2800" b="1">
          <a:solidFill>
            <a:srgbClr val="0C419A"/>
          </a:solidFill>
          <a:latin typeface="Arial" charset="0"/>
        </a:defRPr>
      </a:lvl7pPr>
      <a:lvl8pPr marL="1201440" algn="ctr" defTabSz="913597" rtl="0" fontAlgn="base">
        <a:spcBef>
          <a:spcPct val="0"/>
        </a:spcBef>
        <a:spcAft>
          <a:spcPct val="0"/>
        </a:spcAft>
        <a:defRPr sz="2800" b="1">
          <a:solidFill>
            <a:srgbClr val="0C419A"/>
          </a:solidFill>
          <a:latin typeface="Arial" charset="0"/>
        </a:defRPr>
      </a:lvl8pPr>
      <a:lvl9pPr marL="1601921" algn="ctr" defTabSz="913597" rtl="0" fontAlgn="base">
        <a:spcBef>
          <a:spcPct val="0"/>
        </a:spcBef>
        <a:spcAft>
          <a:spcPct val="0"/>
        </a:spcAft>
        <a:defRPr sz="2800" b="1">
          <a:solidFill>
            <a:srgbClr val="0C419A"/>
          </a:solidFill>
          <a:latin typeface="Arial" charset="0"/>
        </a:defRPr>
      </a:lvl9pPr>
    </p:titleStyle>
    <p:bodyStyle>
      <a:lvl1pPr marL="339725" indent="-339725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è"/>
        <a:defRPr sz="2100" b="1">
          <a:solidFill>
            <a:srgbClr val="0C419A"/>
          </a:solidFill>
          <a:latin typeface="+mn-lt"/>
          <a:ea typeface="+mn-ea"/>
          <a:cs typeface="+mn-cs"/>
        </a:defRPr>
      </a:lvl1pPr>
      <a:lvl2pPr marL="757238" indent="-258763" algn="l" defTabSz="911225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2" charset="2"/>
        <a:buChar char="l"/>
        <a:defRPr>
          <a:solidFill>
            <a:srgbClr val="0C419A"/>
          </a:solidFill>
          <a:latin typeface="+mn-lt"/>
        </a:defRPr>
      </a:lvl2pPr>
      <a:lvl3pPr marL="1141413" indent="-223838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ü"/>
        <a:defRPr>
          <a:solidFill>
            <a:srgbClr val="0C419A"/>
          </a:solidFill>
          <a:latin typeface="+mn-lt"/>
        </a:defRPr>
      </a:lvl3pPr>
      <a:lvl4pPr marL="1597025" indent="-227013" algn="l" defTabSz="911225" rtl="0" eaLnBrk="0" fontAlgn="base" hangingPunct="0">
        <a:spcBef>
          <a:spcPct val="20000"/>
        </a:spcBef>
        <a:spcAft>
          <a:spcPct val="0"/>
        </a:spcAft>
        <a:buChar char="_"/>
        <a:defRPr sz="2000">
          <a:solidFill>
            <a:srgbClr val="0C419A"/>
          </a:solidFill>
          <a:latin typeface="+mn-lt"/>
        </a:defRPr>
      </a:lvl4pPr>
      <a:lvl5pPr marL="2052638" indent="-225425" algn="l" defTabSz="911225" rtl="0" eaLnBrk="0" fontAlgn="base" hangingPunct="0">
        <a:spcBef>
          <a:spcPct val="20000"/>
        </a:spcBef>
        <a:spcAft>
          <a:spcPct val="0"/>
        </a:spcAft>
        <a:buChar char="_"/>
        <a:defRPr sz="2000">
          <a:solidFill>
            <a:srgbClr val="0C419A"/>
          </a:solidFill>
          <a:latin typeface="+mn-lt"/>
        </a:defRPr>
      </a:lvl5pPr>
      <a:lvl6pPr marL="2455724" indent="-228052" algn="l" defTabSz="913597" rtl="0" fontAlgn="base">
        <a:spcBef>
          <a:spcPct val="20000"/>
        </a:spcBef>
        <a:spcAft>
          <a:spcPct val="0"/>
        </a:spcAft>
        <a:buChar char="_"/>
        <a:defRPr sz="2000">
          <a:solidFill>
            <a:srgbClr val="0C419A"/>
          </a:solidFill>
          <a:latin typeface="+mn-lt"/>
        </a:defRPr>
      </a:lvl6pPr>
      <a:lvl7pPr marL="2856204" indent="-228052" algn="l" defTabSz="913597" rtl="0" fontAlgn="base">
        <a:spcBef>
          <a:spcPct val="20000"/>
        </a:spcBef>
        <a:spcAft>
          <a:spcPct val="0"/>
        </a:spcAft>
        <a:buChar char="_"/>
        <a:defRPr sz="2000">
          <a:solidFill>
            <a:srgbClr val="0C419A"/>
          </a:solidFill>
          <a:latin typeface="+mn-lt"/>
        </a:defRPr>
      </a:lvl7pPr>
      <a:lvl8pPr marL="3256685" indent="-228052" algn="l" defTabSz="913597" rtl="0" fontAlgn="base">
        <a:spcBef>
          <a:spcPct val="20000"/>
        </a:spcBef>
        <a:spcAft>
          <a:spcPct val="0"/>
        </a:spcAft>
        <a:buChar char="_"/>
        <a:defRPr sz="2000">
          <a:solidFill>
            <a:srgbClr val="0C419A"/>
          </a:solidFill>
          <a:latin typeface="+mn-lt"/>
        </a:defRPr>
      </a:lvl8pPr>
      <a:lvl9pPr marL="3657165" indent="-228052" algn="l" defTabSz="913597" rtl="0" fontAlgn="base">
        <a:spcBef>
          <a:spcPct val="20000"/>
        </a:spcBef>
        <a:spcAft>
          <a:spcPct val="0"/>
        </a:spcAft>
        <a:buChar char="_"/>
        <a:defRPr sz="2000">
          <a:solidFill>
            <a:srgbClr val="0C419A"/>
          </a:solidFill>
          <a:latin typeface="+mn-lt"/>
        </a:defRPr>
      </a:lvl9pPr>
    </p:bodyStyle>
    <p:otherStyle>
      <a:defPPr>
        <a:defRPr lang="fr-FR"/>
      </a:defPPr>
      <a:lvl1pPr marL="0" algn="l" defTabSz="800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477" algn="l" defTabSz="800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0960" algn="l" defTabSz="800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440" algn="l" defTabSz="800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1921" algn="l" defTabSz="800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2401" algn="l" defTabSz="800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2881" algn="l" defTabSz="800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3363" algn="l" defTabSz="800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3843" algn="l" defTabSz="8009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ZoneTexte 72"/>
          <p:cNvSpPr txBox="1"/>
          <p:nvPr/>
        </p:nvSpPr>
        <p:spPr>
          <a:xfrm>
            <a:off x="-1" y="5462787"/>
            <a:ext cx="9117391" cy="13734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2" name="ZoneTexte 71"/>
          <p:cNvSpPr txBox="1"/>
          <p:nvPr/>
        </p:nvSpPr>
        <p:spPr>
          <a:xfrm>
            <a:off x="0" y="6309320"/>
            <a:ext cx="4493678" cy="5486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9" name="Rectangle à coins arrondis 48"/>
          <p:cNvSpPr/>
          <p:nvPr/>
        </p:nvSpPr>
        <p:spPr>
          <a:xfrm>
            <a:off x="2977642" y="828140"/>
            <a:ext cx="6100337" cy="115889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Définition </a:t>
            </a:r>
            <a:r>
              <a:rPr lang="fr-FR" sz="1300" dirty="0">
                <a:solidFill>
                  <a:srgbClr val="002060"/>
                </a:solidFill>
                <a:latin typeface="Calibri" panose="020F0502020204030204" pitchFamily="34" charset="0"/>
              </a:rPr>
              <a:t>des critères à retenir pour une nouvelle méthodologie de </a:t>
            </a: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zonage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Le </a:t>
            </a:r>
            <a:r>
              <a:rPr lang="fr-FR" sz="1300" dirty="0">
                <a:solidFill>
                  <a:srgbClr val="002060"/>
                </a:solidFill>
                <a:latin typeface="Calibri" panose="020F0502020204030204" pitchFamily="34" charset="0"/>
              </a:rPr>
              <a:t>zonage </a:t>
            </a: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actuel </a:t>
            </a:r>
            <a:r>
              <a:rPr lang="fr-FR" sz="1300" dirty="0">
                <a:solidFill>
                  <a:srgbClr val="002060"/>
                </a:solidFill>
                <a:latin typeface="Calibri" panose="020F0502020204030204" pitchFamily="34" charset="0"/>
              </a:rPr>
              <a:t>reste en vigueur jusqu’à la date de publication d’un nouvel arrêté (reprenant la méthodologie définie par le </a:t>
            </a: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nouvel avenant </a:t>
            </a: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4)</a:t>
            </a:r>
            <a:endParaRPr lang="fr-FR" sz="13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83052" y="992862"/>
            <a:ext cx="2053412" cy="8294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1</a:t>
            </a: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/>
            </a:r>
            <a:b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Groupe de travail technique</a:t>
            </a:r>
            <a:b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(</a:t>
            </a: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Cnam </a:t>
            </a: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/ syndicats</a:t>
            </a:r>
            <a:r>
              <a:rPr lang="fr-FR" sz="1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)</a:t>
            </a:r>
            <a:endParaRPr lang="fr-FR" sz="14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68287" y="2377675"/>
            <a:ext cx="2051150" cy="8294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1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2</a:t>
            </a: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/>
            </a:r>
            <a:b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fr-FR" sz="1200" b="1" dirty="0">
                <a:solidFill>
                  <a:srgbClr val="002060"/>
                </a:solidFill>
                <a:latin typeface="Calibri" panose="020F0502020204030204" pitchFamily="34" charset="0"/>
              </a:rPr>
              <a:t>Avenant </a:t>
            </a: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n</a:t>
            </a:r>
            <a:r>
              <a:rPr lang="fr-FR" sz="1050" b="1" kern="0" baseline="30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0</a:t>
            </a:r>
            <a:r>
              <a:rPr lang="fr-FR" sz="1200" b="1" dirty="0">
                <a:solidFill>
                  <a:srgbClr val="002060"/>
                </a:solidFill>
                <a:latin typeface="Calibri" panose="020F0502020204030204" pitchFamily="34" charset="0"/>
              </a:rPr>
              <a:t>4</a:t>
            </a:r>
            <a:endParaRPr lang="fr-FR" sz="12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endParaRPr lang="fr-FR" sz="14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4" name="Rectangle à coins arrondis 53"/>
          <p:cNvSpPr/>
          <p:nvPr/>
        </p:nvSpPr>
        <p:spPr>
          <a:xfrm>
            <a:off x="2987824" y="2302159"/>
            <a:ext cx="6079975" cy="98048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fr-FR" sz="1300" dirty="0">
                <a:solidFill>
                  <a:srgbClr val="002060"/>
                </a:solidFill>
                <a:latin typeface="Calibri" panose="020F0502020204030204" pitchFamily="34" charset="0"/>
              </a:rPr>
              <a:t>Définition des zones sur-denses : détermination des seuils et révision du dispositif d’incitation et de </a:t>
            </a: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régulation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Définition des </a:t>
            </a:r>
            <a:r>
              <a:rPr lang="fr-FR" sz="1300" dirty="0">
                <a:solidFill>
                  <a:srgbClr val="002060"/>
                </a:solidFill>
                <a:latin typeface="Calibri" panose="020F0502020204030204" pitchFamily="34" charset="0"/>
              </a:rPr>
              <a:t>autres zones (notamment sous </a:t>
            </a: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denses)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Intégration </a:t>
            </a:r>
            <a:r>
              <a:rPr lang="fr-FR" sz="1300" dirty="0">
                <a:solidFill>
                  <a:srgbClr val="002060"/>
                </a:solidFill>
                <a:latin typeface="Calibri" panose="020F0502020204030204" pitchFamily="34" charset="0"/>
              </a:rPr>
              <a:t>des contrats types incitatifs nationaux </a:t>
            </a:r>
          </a:p>
        </p:txBody>
      </p:sp>
      <p:sp>
        <p:nvSpPr>
          <p:cNvPr id="59" name="Rectangle 2"/>
          <p:cNvSpPr>
            <a:spLocks noChangeArrowheads="1"/>
          </p:cNvSpPr>
          <p:nvPr/>
        </p:nvSpPr>
        <p:spPr bwMode="auto">
          <a:xfrm>
            <a:off x="31750" y="180508"/>
            <a:ext cx="903605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spcBef>
                <a:spcPct val="20000"/>
              </a:spcBef>
              <a:buClr>
                <a:schemeClr val="accent6"/>
              </a:buClr>
              <a:defRPr/>
            </a:pPr>
            <a:r>
              <a:rPr lang="fr-FR" sz="1850" b="1" u="sng" dirty="0">
                <a:latin typeface="Calibri" panose="020F0502020204030204" pitchFamily="34" charset="0"/>
              </a:rPr>
              <a:t>1</a:t>
            </a:r>
            <a:r>
              <a:rPr lang="fr-FR" sz="1850" b="1" u="sng" dirty="0" smtClean="0">
                <a:latin typeface="Calibri" panose="020F0502020204030204" pitchFamily="34" charset="0"/>
              </a:rPr>
              <a:t>. Les </a:t>
            </a:r>
            <a:r>
              <a:rPr lang="fr-FR" sz="1850" b="1" u="sng" dirty="0">
                <a:latin typeface="Calibri" panose="020F0502020204030204" pitchFamily="34" charset="0"/>
              </a:rPr>
              <a:t>différentes étapes préalables à la mise en œuvre du </a:t>
            </a:r>
            <a:r>
              <a:rPr lang="fr-FR" sz="1850" b="1" u="sng" dirty="0" smtClean="0">
                <a:latin typeface="Calibri" panose="020F0502020204030204" pitchFamily="34" charset="0"/>
              </a:rPr>
              <a:t>zonage et des contrats incitatifs</a:t>
            </a:r>
            <a:endParaRPr lang="fr-FR" sz="1850" b="1" u="sng" dirty="0">
              <a:latin typeface="Calibri" panose="020F0502020204030204" pitchFamily="34" charset="0"/>
            </a:endParaRPr>
          </a:p>
        </p:txBody>
      </p:sp>
      <p:sp>
        <p:nvSpPr>
          <p:cNvPr id="60" name="ZoneTexte 59"/>
          <p:cNvSpPr txBox="1"/>
          <p:nvPr/>
        </p:nvSpPr>
        <p:spPr>
          <a:xfrm>
            <a:off x="106600" y="3497"/>
            <a:ext cx="22503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latin typeface="Calibri" panose="020F0502020204030204" pitchFamily="34" charset="0"/>
              </a:rPr>
              <a:t>ANNEXE 2 –  NOUVEAU ZONAGE</a:t>
            </a:r>
            <a:endParaRPr lang="fr-FR" sz="1200" b="1" dirty="0">
              <a:latin typeface="Calibri" panose="020F050202020403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752864" y="4116329"/>
            <a:ext cx="2051151" cy="8294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1800" b="1" dirty="0">
                <a:solidFill>
                  <a:srgbClr val="002060"/>
                </a:solidFill>
                <a:latin typeface="Calibri" panose="020F0502020204030204" pitchFamily="34" charset="0"/>
              </a:rPr>
              <a:t>3</a:t>
            </a: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/>
            </a:r>
            <a:b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Arrêté ministériel</a:t>
            </a:r>
            <a:endParaRPr lang="fr-FR" sz="12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endParaRPr lang="fr-FR" sz="14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47623" y="5524989"/>
            <a:ext cx="2051152" cy="8294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r-FR" sz="1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4</a:t>
            </a: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/>
            </a:r>
            <a:b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</a:br>
            <a:r>
              <a:rPr lang="fr-FR" sz="1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Arrêtés directeurs ARS</a:t>
            </a:r>
            <a:endParaRPr lang="fr-FR" sz="12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endParaRPr lang="fr-FR" sz="14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65" name="Rectangle à coins arrondis 64"/>
          <p:cNvSpPr/>
          <p:nvPr/>
        </p:nvSpPr>
        <p:spPr>
          <a:xfrm>
            <a:off x="2977642" y="4043774"/>
            <a:ext cx="6051774" cy="927160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300" dirty="0">
                <a:solidFill>
                  <a:srgbClr val="002060"/>
                </a:solidFill>
                <a:latin typeface="Calibri" panose="020F0502020204030204" pitchFamily="34" charset="0"/>
              </a:rPr>
              <a:t>Publication de l’arrêté modifiant le zonage initial sur la base des définitions de l’avenant </a:t>
            </a:r>
          </a:p>
        </p:txBody>
      </p:sp>
      <p:sp>
        <p:nvSpPr>
          <p:cNvPr id="66" name="Rectangle à coins arrondis 65"/>
          <p:cNvSpPr/>
          <p:nvPr/>
        </p:nvSpPr>
        <p:spPr>
          <a:xfrm>
            <a:off x="2977642" y="5449473"/>
            <a:ext cx="6051773" cy="980485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285750" lvl="1" indent="-285750">
              <a:buFont typeface="Wingdings" panose="05000000000000000000" pitchFamily="2" charset="2"/>
              <a:buChar char="ü"/>
            </a:pP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Le DG ARS arrête le zonage dans sa région</a:t>
            </a:r>
          </a:p>
          <a:p>
            <a:pPr marL="285750" lvl="1" indent="-285750">
              <a:buFont typeface="Wingdings" panose="05000000000000000000" pitchFamily="2" charset="2"/>
              <a:buChar char="ü"/>
            </a:pPr>
            <a:r>
              <a:rPr lang="fr-FR" sz="13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Le </a:t>
            </a:r>
            <a:r>
              <a:rPr lang="fr-FR" sz="1300" dirty="0">
                <a:solidFill>
                  <a:srgbClr val="002060"/>
                </a:solidFill>
                <a:latin typeface="Calibri" panose="020F0502020204030204" pitchFamily="34" charset="0"/>
              </a:rPr>
              <a:t>DG ARS arrête, dans le respect des contrats type nationaux, les contrats types régionaux comportant les adaptations applicables dans la région après concertation (y compris CPR)</a:t>
            </a:r>
          </a:p>
        </p:txBody>
      </p:sp>
      <p:cxnSp>
        <p:nvCxnSpPr>
          <p:cNvPr id="4" name="Connecteur droit 3"/>
          <p:cNvCxnSpPr/>
          <p:nvPr/>
        </p:nvCxnSpPr>
        <p:spPr>
          <a:xfrm>
            <a:off x="158095" y="3633075"/>
            <a:ext cx="8985905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Flèche droite 66"/>
          <p:cNvSpPr/>
          <p:nvPr/>
        </p:nvSpPr>
        <p:spPr>
          <a:xfrm rot="16200000" flipH="1">
            <a:off x="1611652" y="1931911"/>
            <a:ext cx="396212" cy="34298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8" name="Flèche droite 67"/>
          <p:cNvSpPr/>
          <p:nvPr/>
        </p:nvSpPr>
        <p:spPr>
          <a:xfrm rot="16200000" flipH="1">
            <a:off x="1585574" y="5079875"/>
            <a:ext cx="396212" cy="34298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1" name="Flèche droite 60"/>
          <p:cNvSpPr/>
          <p:nvPr/>
        </p:nvSpPr>
        <p:spPr>
          <a:xfrm rot="16200000" flipH="1">
            <a:off x="1436018" y="3498542"/>
            <a:ext cx="747480" cy="34298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rot="16200000" flipH="1">
            <a:off x="-971204" y="1907032"/>
            <a:ext cx="2618640" cy="3600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Phase des négociations</a:t>
            </a:r>
          </a:p>
        </p:txBody>
      </p:sp>
      <p:sp>
        <p:nvSpPr>
          <p:cNvPr id="26" name="Rectangle 25"/>
          <p:cNvSpPr/>
          <p:nvPr/>
        </p:nvSpPr>
        <p:spPr>
          <a:xfrm rot="16200000" flipH="1">
            <a:off x="-1041846" y="5023677"/>
            <a:ext cx="2759924" cy="3600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Mise en œuvre de l’avenant</a:t>
            </a:r>
          </a:p>
        </p:txBody>
      </p:sp>
    </p:spTree>
    <p:extLst>
      <p:ext uri="{BB962C8B-B14F-4D97-AF65-F5344CB8AC3E}">
        <p14:creationId xmlns:p14="http://schemas.microsoft.com/office/powerpoint/2010/main" val="416370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ésentation DR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ésentation DRP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Présentation D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ésentation D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ésentation D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ésentation D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ésentation D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ésentation D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ésentation D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ésentation D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ésentation D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ésentation D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ésentation D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ésentation D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résentation DRP">
  <a:themeElements>
    <a:clrScheme name="1_Présentation D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Présentation DRP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Présentation D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ésentation D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ésentation D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ésentation D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ésentation D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ésentation D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ésentation D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ésentation D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ésentation D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ésentation D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ésentation D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ésentation D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Nouvelle présentation">
  <a:themeElements>
    <a:clrScheme name="Nouvelle pré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ouvelle pré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04287" tIns="52144" rIns="104287" bIns="52144" numCol="1" anchor="t" anchorCtr="0" compatLnSpc="1">
        <a:prstTxWarp prst="textNoShape">
          <a:avLst/>
        </a:prstTxWarp>
      </a:bodyPr>
      <a:lstStyle>
        <a:defPPr marL="0" marR="0" indent="0" algn="ctr" defTabSz="1042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400" b="0" i="0" u="none" strike="noStrike" cap="none" normalizeH="0" baseline="0" smtClean="0">
            <a:ln>
              <a:noFill/>
            </a:ln>
            <a:solidFill>
              <a:srgbClr val="0C419A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104287" tIns="52144" rIns="104287" bIns="52144" numCol="1" anchor="t" anchorCtr="0" compatLnSpc="1">
        <a:prstTxWarp prst="textNoShape">
          <a:avLst/>
        </a:prstTxWarp>
      </a:bodyPr>
      <a:lstStyle>
        <a:defPPr marL="0" marR="0" indent="0" algn="ctr" defTabSz="1042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400" b="0" i="0" u="none" strike="noStrike" cap="none" normalizeH="0" baseline="0" smtClean="0">
            <a:ln>
              <a:noFill/>
            </a:ln>
            <a:solidFill>
              <a:srgbClr val="0C419A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ouvelle pré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uvelle pré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uvelle pré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20510</TotalTime>
  <Words>156</Words>
  <Application>Microsoft Office PowerPoint</Application>
  <PresentationFormat>Affichage à l'écran 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Présentation DRP</vt:lpstr>
      <vt:lpstr>1_Présentation DRP</vt:lpstr>
      <vt:lpstr>2_Nouvelle présentation</vt:lpstr>
      <vt:lpstr>Présentation PowerPoint</vt:lpstr>
    </vt:vector>
  </TitlesOfParts>
  <Company>CNAMTS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Formation contentieux conventionnel</dc:title>
  <dc:creator>Clémence Kremer</dc:creator>
  <cp:lastModifiedBy>GRONDIN-08694</cp:lastModifiedBy>
  <cp:revision>1524</cp:revision>
  <cp:lastPrinted>2016-09-09T12:18:39Z</cp:lastPrinted>
  <dcterms:created xsi:type="dcterms:W3CDTF">2001-11-22T21:51:46Z</dcterms:created>
  <dcterms:modified xsi:type="dcterms:W3CDTF">2018-07-06T14:40:13Z</dcterms:modified>
</cp:coreProperties>
</file>