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 id="2147483650" r:id="rId2"/>
    <p:sldMasterId id="2147483666" r:id="rId3"/>
  </p:sldMasterIdLst>
  <p:notesMasterIdLst>
    <p:notesMasterId r:id="rId5"/>
  </p:notesMasterIdLst>
  <p:handoutMasterIdLst>
    <p:handoutMasterId r:id="rId6"/>
  </p:handoutMasterIdLst>
  <p:sldIdLst>
    <p:sldId id="948" r:id="rId4"/>
  </p:sldIdLst>
  <p:sldSz cx="9144000" cy="6858000" type="screen4x3"/>
  <p:notesSz cx="6797675" cy="9926638"/>
  <p:defaultTextStyle>
    <a:defPPr>
      <a:defRPr lang="fr-FR"/>
    </a:defPPr>
    <a:lvl1pPr algn="l" rtl="0" fontAlgn="base">
      <a:spcBef>
        <a:spcPct val="0"/>
      </a:spcBef>
      <a:spcAft>
        <a:spcPct val="0"/>
      </a:spcAft>
      <a:defRPr sz="800" kern="1200">
        <a:solidFill>
          <a:schemeClr val="tx1"/>
        </a:solidFill>
        <a:latin typeface="Arial" charset="0"/>
        <a:ea typeface="ＭＳ Ｐゴシック" pitchFamily="34" charset="-128"/>
        <a:cs typeface="+mn-cs"/>
      </a:defRPr>
    </a:lvl1pPr>
    <a:lvl2pPr marL="455613" indent="1588" algn="l" rtl="0" fontAlgn="base">
      <a:spcBef>
        <a:spcPct val="0"/>
      </a:spcBef>
      <a:spcAft>
        <a:spcPct val="0"/>
      </a:spcAft>
      <a:defRPr sz="800" kern="1200">
        <a:solidFill>
          <a:schemeClr val="tx1"/>
        </a:solidFill>
        <a:latin typeface="Arial" charset="0"/>
        <a:ea typeface="ＭＳ Ｐゴシック" pitchFamily="34" charset="-128"/>
        <a:cs typeface="+mn-cs"/>
      </a:defRPr>
    </a:lvl2pPr>
    <a:lvl3pPr marL="912813" indent="1588" algn="l" rtl="0" fontAlgn="base">
      <a:spcBef>
        <a:spcPct val="0"/>
      </a:spcBef>
      <a:spcAft>
        <a:spcPct val="0"/>
      </a:spcAft>
      <a:defRPr sz="800" kern="1200">
        <a:solidFill>
          <a:schemeClr val="tx1"/>
        </a:solidFill>
        <a:latin typeface="Arial" charset="0"/>
        <a:ea typeface="ＭＳ Ｐゴシック" pitchFamily="34" charset="-128"/>
        <a:cs typeface="+mn-cs"/>
      </a:defRPr>
    </a:lvl3pPr>
    <a:lvl4pPr marL="1370013" indent="1588" algn="l" rtl="0" fontAlgn="base">
      <a:spcBef>
        <a:spcPct val="0"/>
      </a:spcBef>
      <a:spcAft>
        <a:spcPct val="0"/>
      </a:spcAft>
      <a:defRPr sz="800" kern="1200">
        <a:solidFill>
          <a:schemeClr val="tx1"/>
        </a:solidFill>
        <a:latin typeface="Arial" charset="0"/>
        <a:ea typeface="ＭＳ Ｐゴシック" pitchFamily="34" charset="-128"/>
        <a:cs typeface="+mn-cs"/>
      </a:defRPr>
    </a:lvl4pPr>
    <a:lvl5pPr marL="1827213" indent="1588" algn="l" rtl="0" fontAlgn="base">
      <a:spcBef>
        <a:spcPct val="0"/>
      </a:spcBef>
      <a:spcAft>
        <a:spcPct val="0"/>
      </a:spcAft>
      <a:defRPr sz="800" kern="1200">
        <a:solidFill>
          <a:schemeClr val="tx1"/>
        </a:solidFill>
        <a:latin typeface="Arial" charset="0"/>
        <a:ea typeface="ＭＳ Ｐゴシック" pitchFamily="34" charset="-128"/>
        <a:cs typeface="+mn-cs"/>
      </a:defRPr>
    </a:lvl5pPr>
    <a:lvl6pPr marL="2286000" algn="l" defTabSz="914400" rtl="0" eaLnBrk="1" latinLnBrk="0" hangingPunct="1">
      <a:defRPr sz="800" kern="1200">
        <a:solidFill>
          <a:schemeClr val="tx1"/>
        </a:solidFill>
        <a:latin typeface="Arial" charset="0"/>
        <a:ea typeface="ＭＳ Ｐゴシック" pitchFamily="34" charset="-128"/>
        <a:cs typeface="+mn-cs"/>
      </a:defRPr>
    </a:lvl6pPr>
    <a:lvl7pPr marL="2743200" algn="l" defTabSz="914400" rtl="0" eaLnBrk="1" latinLnBrk="0" hangingPunct="1">
      <a:defRPr sz="800" kern="1200">
        <a:solidFill>
          <a:schemeClr val="tx1"/>
        </a:solidFill>
        <a:latin typeface="Arial" charset="0"/>
        <a:ea typeface="ＭＳ Ｐゴシック" pitchFamily="34" charset="-128"/>
        <a:cs typeface="+mn-cs"/>
      </a:defRPr>
    </a:lvl7pPr>
    <a:lvl8pPr marL="3200400" algn="l" defTabSz="914400" rtl="0" eaLnBrk="1" latinLnBrk="0" hangingPunct="1">
      <a:defRPr sz="800" kern="1200">
        <a:solidFill>
          <a:schemeClr val="tx1"/>
        </a:solidFill>
        <a:latin typeface="Arial" charset="0"/>
        <a:ea typeface="ＭＳ Ｐゴシック" pitchFamily="34" charset="-128"/>
        <a:cs typeface="+mn-cs"/>
      </a:defRPr>
    </a:lvl8pPr>
    <a:lvl9pPr marL="3657600" algn="l" defTabSz="914400" rtl="0" eaLnBrk="1" latinLnBrk="0" hangingPunct="1">
      <a:defRPr sz="800"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EUR-08911" initials="L" lastIdx="1" clrIdx="0"/>
  <p:cmAuthor id="1" name="FRANGEUL-65209" initial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99FF99"/>
    <a:srgbClr val="99CCFF"/>
    <a:srgbClr val="DE0000"/>
    <a:srgbClr val="FF5050"/>
    <a:srgbClr val="FF9933"/>
    <a:srgbClr val="EFE411"/>
    <a:srgbClr val="FFFF99"/>
    <a:srgbClr val="FFCCCC"/>
    <a:srgbClr val="FF8F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7" autoAdjust="0"/>
    <p:restoredTop sz="95030" autoAdjust="0"/>
  </p:normalViewPr>
  <p:slideViewPr>
    <p:cSldViewPr>
      <p:cViewPr>
        <p:scale>
          <a:sx n="100" d="100"/>
          <a:sy n="100" d="100"/>
        </p:scale>
        <p:origin x="-1794" y="-162"/>
      </p:cViewPr>
      <p:guideLst>
        <p:guide orient="horz" pos="2256"/>
        <p:guide pos="480"/>
      </p:guideLst>
    </p:cSldViewPr>
  </p:slideViewPr>
  <p:outlineViewPr>
    <p:cViewPr>
      <p:scale>
        <a:sx n="33" d="100"/>
        <a:sy n="33" d="100"/>
      </p:scale>
      <p:origin x="0" y="165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366"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400" cy="496888"/>
          </a:xfrm>
          <a:prstGeom prst="rect">
            <a:avLst/>
          </a:prstGeom>
        </p:spPr>
        <p:txBody>
          <a:bodyPr vert="horz" wrap="square" lIns="91434" tIns="45717" rIns="91434" bIns="45717" numCol="1" anchor="t" anchorCtr="0" compatLnSpc="1">
            <a:prstTxWarp prst="textNoShape">
              <a:avLst/>
            </a:prstTxWarp>
          </a:bodyPr>
          <a:lstStyle>
            <a:lvl1pPr>
              <a:defRPr sz="1200">
                <a:latin typeface="Arial" charset="0"/>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wrap="square" lIns="91434" tIns="45717" rIns="91434" bIns="45717" numCol="1" anchor="t" anchorCtr="0" compatLnSpc="1">
            <a:prstTxWarp prst="textNoShape">
              <a:avLst/>
            </a:prstTxWarp>
          </a:bodyPr>
          <a:lstStyle>
            <a:lvl1pPr algn="r">
              <a:defRPr sz="1200">
                <a:latin typeface="Arial" charset="0"/>
              </a:defRPr>
            </a:lvl1pPr>
          </a:lstStyle>
          <a:p>
            <a:pPr>
              <a:defRPr/>
            </a:pPr>
            <a:fld id="{C44021E7-4DCC-4AEE-AF5D-97F8AEBC8DE0}" type="datetimeFigureOut">
              <a:rPr lang="fr-FR"/>
              <a:pPr>
                <a:defRPr/>
              </a:pPr>
              <a:t>26/01/2018</a:t>
            </a:fld>
            <a:endParaRPr lang="fr-FR"/>
          </a:p>
        </p:txBody>
      </p:sp>
      <p:sp>
        <p:nvSpPr>
          <p:cNvPr id="4" name="Espace réservé du pied de page 3"/>
          <p:cNvSpPr>
            <a:spLocks noGrp="1"/>
          </p:cNvSpPr>
          <p:nvPr>
            <p:ph type="ftr" sz="quarter" idx="2"/>
          </p:nvPr>
        </p:nvSpPr>
        <p:spPr>
          <a:xfrm>
            <a:off x="1" y="9428164"/>
            <a:ext cx="2946400" cy="496887"/>
          </a:xfrm>
          <a:prstGeom prst="rect">
            <a:avLst/>
          </a:prstGeom>
        </p:spPr>
        <p:txBody>
          <a:bodyPr vert="horz" wrap="square" lIns="91434" tIns="45717" rIns="91434" bIns="45717" numCol="1" anchor="b" anchorCtr="0" compatLnSpc="1">
            <a:prstTxWarp prst="textNoShape">
              <a:avLst/>
            </a:prstTxWarp>
          </a:bodyPr>
          <a:lstStyle>
            <a:lvl1pPr>
              <a:defRPr sz="1200">
                <a:latin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3849688" y="9428164"/>
            <a:ext cx="2946400" cy="496887"/>
          </a:xfrm>
          <a:prstGeom prst="rect">
            <a:avLst/>
          </a:prstGeom>
        </p:spPr>
        <p:txBody>
          <a:bodyPr vert="horz" wrap="square" lIns="91434" tIns="45717" rIns="91434" bIns="45717" numCol="1" anchor="b" anchorCtr="0" compatLnSpc="1">
            <a:prstTxWarp prst="textNoShape">
              <a:avLst/>
            </a:prstTxWarp>
          </a:bodyPr>
          <a:lstStyle>
            <a:lvl1pPr algn="r">
              <a:defRPr sz="1200">
                <a:latin typeface="Arial" charset="0"/>
              </a:defRPr>
            </a:lvl1pPr>
          </a:lstStyle>
          <a:p>
            <a:pPr>
              <a:defRPr/>
            </a:pPr>
            <a:fld id="{7612E993-7AD3-4A61-A1E5-D4E9A40A85EC}" type="slidenum">
              <a:rPr lang="fr-FR"/>
              <a:pPr>
                <a:defRPr/>
              </a:pPr>
              <a:t>‹N°›</a:t>
            </a:fld>
            <a:endParaRPr lang="fr-FR"/>
          </a:p>
        </p:txBody>
      </p:sp>
    </p:spTree>
    <p:extLst>
      <p:ext uri="{BB962C8B-B14F-4D97-AF65-F5344CB8AC3E}">
        <p14:creationId xmlns:p14="http://schemas.microsoft.com/office/powerpoint/2010/main" val="452983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1"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algn="r" eaLnBrk="0" hangingPunct="0">
              <a:defRPr sz="1200">
                <a:latin typeface="Times New Roman" pitchFamily="18" charset="0"/>
              </a:defRPr>
            </a:lvl1pPr>
          </a:lstStyle>
          <a:p>
            <a:pPr>
              <a:defRPr/>
            </a:pPr>
            <a:fld id="{9DE939EC-0EE0-401F-A4A1-5146362F2D0C}" type="datetimeFigureOut">
              <a:rPr lang="fr-FR"/>
              <a:pPr>
                <a:defRPr/>
              </a:pPr>
              <a:t>26/01/2018</a:t>
            </a:fld>
            <a:endParaRPr lang="fr-FR"/>
          </a:p>
        </p:txBody>
      </p:sp>
      <p:sp>
        <p:nvSpPr>
          <p:cNvPr id="122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906463" y="4714876"/>
            <a:ext cx="49847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2294" name="Rectangle 6"/>
          <p:cNvSpPr>
            <a:spLocks noGrp="1" noChangeArrowheads="1"/>
          </p:cNvSpPr>
          <p:nvPr>
            <p:ph type="ftr" sz="quarter" idx="4"/>
          </p:nvPr>
        </p:nvSpPr>
        <p:spPr bwMode="auto">
          <a:xfrm>
            <a:off x="1"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5"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algn="r" eaLnBrk="0" hangingPunct="0">
              <a:defRPr sz="1200">
                <a:latin typeface="Times New Roman" pitchFamily="18" charset="0"/>
              </a:defRPr>
            </a:lvl1pPr>
          </a:lstStyle>
          <a:p>
            <a:pPr>
              <a:defRPr/>
            </a:pPr>
            <a:fld id="{C6535E8B-0C4F-4736-BB2D-D9145B9F3EC5}" type="slidenum">
              <a:rPr lang="fr-FR"/>
              <a:pPr>
                <a:defRPr/>
              </a:pPr>
              <a:t>‹N°›</a:t>
            </a:fld>
            <a:endParaRPr lang="fr-FR"/>
          </a:p>
        </p:txBody>
      </p:sp>
    </p:spTree>
    <p:extLst>
      <p:ext uri="{BB962C8B-B14F-4D97-AF65-F5344CB8AC3E}">
        <p14:creationId xmlns:p14="http://schemas.microsoft.com/office/powerpoint/2010/main" val="12062080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5434" algn="l" defTabSz="457088" rtl="0" eaLnBrk="1" latinLnBrk="0" hangingPunct="1">
      <a:defRPr sz="1200" kern="1200">
        <a:solidFill>
          <a:schemeClr val="tx1"/>
        </a:solidFill>
        <a:latin typeface="+mn-lt"/>
        <a:ea typeface="+mn-ea"/>
        <a:cs typeface="+mn-cs"/>
      </a:defRPr>
    </a:lvl6pPr>
    <a:lvl7pPr marL="2742522" algn="l" defTabSz="457088" rtl="0" eaLnBrk="1" latinLnBrk="0" hangingPunct="1">
      <a:defRPr sz="1200" kern="1200">
        <a:solidFill>
          <a:schemeClr val="tx1"/>
        </a:solidFill>
        <a:latin typeface="+mn-lt"/>
        <a:ea typeface="+mn-ea"/>
        <a:cs typeface="+mn-cs"/>
      </a:defRPr>
    </a:lvl7pPr>
    <a:lvl8pPr marL="3199609" algn="l" defTabSz="457088" rtl="0" eaLnBrk="1" latinLnBrk="0" hangingPunct="1">
      <a:defRPr sz="1200" kern="1200">
        <a:solidFill>
          <a:schemeClr val="tx1"/>
        </a:solidFill>
        <a:latin typeface="+mn-lt"/>
        <a:ea typeface="+mn-ea"/>
        <a:cs typeface="+mn-cs"/>
      </a:defRPr>
    </a:lvl8pPr>
    <a:lvl9pPr marL="3656696" algn="l" defTabSz="4570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pPr>
                <a:defRPr/>
              </a:pPr>
              <a:t>1</a:t>
            </a:fld>
            <a:endParaRPr lang="fr-FR"/>
          </a:p>
        </p:txBody>
      </p:sp>
    </p:spTree>
    <p:extLst>
      <p:ext uri="{BB962C8B-B14F-4D97-AF65-F5344CB8AC3E}">
        <p14:creationId xmlns:p14="http://schemas.microsoft.com/office/powerpoint/2010/main" val="1613941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492898"/>
            <a:ext cx="7772400" cy="1362075"/>
          </a:xfrm>
        </p:spPr>
        <p:txBody>
          <a:bodyPr anchor="t"/>
          <a:lstStyle>
            <a:lvl1pPr algn="l">
              <a:defRPr sz="4000" b="1" cap="all"/>
            </a:lvl1pPr>
          </a:lstStyle>
          <a:p>
            <a:r>
              <a:rPr lang="fr-FR" dirty="0" smtClean="0"/>
              <a:t>Cliquez et modifiez le titre</a:t>
            </a:r>
            <a:endParaRPr lang="fr-FR" dirty="0"/>
          </a:p>
        </p:txBody>
      </p:sp>
    </p:spTree>
    <p:extLst>
      <p:ext uri="{BB962C8B-B14F-4D97-AF65-F5344CB8AC3E}">
        <p14:creationId xmlns:p14="http://schemas.microsoft.com/office/powerpoint/2010/main" val="15696925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sz="half" idx="1"/>
          </p:nvPr>
        </p:nvSpPr>
        <p:spPr>
          <a:xfrm>
            <a:off x="457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51201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5"/>
            <a:ext cx="4040188"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7"/>
            <a:ext cx="4040188"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5"/>
            <a:ext cx="4041775"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7"/>
            <a:ext cx="4041775"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596094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Tree>
    <p:extLst>
      <p:ext uri="{BB962C8B-B14F-4D97-AF65-F5344CB8AC3E}">
        <p14:creationId xmlns:p14="http://schemas.microsoft.com/office/powerpoint/2010/main" val="1476548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045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2"/>
            <a:ext cx="5111750" cy="5853113"/>
          </a:xfrm>
          <a:prstGeom prst="rect">
            <a:avLst/>
          </a:prstGeom>
        </p:spPr>
        <p:txBody>
          <a:bodyPr lIns="91417" tIns="45709" rIns="91417" bIns="45709"/>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2" y="1435101"/>
            <a:ext cx="3008313" cy="4691063"/>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634784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9" y="4800600"/>
            <a:ext cx="5486400" cy="566738"/>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9" y="612775"/>
            <a:ext cx="5486400" cy="4114800"/>
          </a:xfrm>
          <a:prstGeom prst="rect">
            <a:avLst/>
          </a:prstGeom>
        </p:spPr>
        <p:txBody>
          <a:bodyPr lIns="91417" tIns="45709" rIns="91417" bIns="45709"/>
          <a:lstStyle>
            <a:lvl1pPr marL="0" indent="0">
              <a:buNone/>
              <a:defRPr sz="3200"/>
            </a:lvl1pPr>
            <a:lvl2pPr marL="457088" indent="0">
              <a:buNone/>
              <a:defRPr sz="2800"/>
            </a:lvl2pPr>
            <a:lvl3pPr marL="914174" indent="0">
              <a:buNone/>
              <a:defRPr sz="2400"/>
            </a:lvl3pPr>
            <a:lvl4pPr marL="1371261" indent="0">
              <a:buNone/>
              <a:defRPr sz="2000"/>
            </a:lvl4pPr>
            <a:lvl5pPr marL="1828348" indent="0">
              <a:buNone/>
              <a:defRPr sz="2000"/>
            </a:lvl5pPr>
            <a:lvl6pPr marL="2285434" indent="0">
              <a:buNone/>
              <a:defRPr sz="2000"/>
            </a:lvl6pPr>
            <a:lvl7pPr marL="2742522" indent="0">
              <a:buNone/>
              <a:defRPr sz="2000"/>
            </a:lvl7pPr>
            <a:lvl8pPr marL="3199609" indent="0">
              <a:buNone/>
              <a:defRPr sz="2000"/>
            </a:lvl8pPr>
            <a:lvl9pPr marL="3656696" indent="0">
              <a:buNone/>
              <a:defRPr sz="2000"/>
            </a:lvl9pPr>
          </a:lstStyle>
          <a:p>
            <a:pPr lvl="0"/>
            <a:endParaRPr lang="fr-FR" noProof="0" smtClean="0"/>
          </a:p>
        </p:txBody>
      </p:sp>
      <p:sp>
        <p:nvSpPr>
          <p:cNvPr id="4" name="Espace réservé du texte 3"/>
          <p:cNvSpPr>
            <a:spLocks noGrp="1"/>
          </p:cNvSpPr>
          <p:nvPr>
            <p:ph type="body" sz="half" idx="2"/>
          </p:nvPr>
        </p:nvSpPr>
        <p:spPr>
          <a:xfrm>
            <a:off x="1792289" y="5367338"/>
            <a:ext cx="5486400" cy="804862"/>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4115606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35046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2" y="274638"/>
            <a:ext cx="6019800" cy="5851525"/>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3015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0"/>
            <a:ext cx="9144000" cy="2906713"/>
          </a:xfrm>
          <a:prstGeom prst="rect">
            <a:avLst/>
          </a:prstGeom>
          <a:solidFill>
            <a:srgbClr val="0C41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095" tIns="40048" rIns="80095" bIns="40048" anchor="ctr"/>
          <a:lstStyle/>
          <a:p>
            <a:pPr algn="ctr" eaLnBrk="0" hangingPunct="0"/>
            <a:endParaRPr lang="fr-FR" sz="1200">
              <a:solidFill>
                <a:srgbClr val="0C419A"/>
              </a:solidFill>
            </a:endParaRPr>
          </a:p>
        </p:txBody>
      </p:sp>
      <p:pic>
        <p:nvPicPr>
          <p:cNvPr id="5" name="Picture 9" descr="vague_filetsVerts"/>
          <p:cNvPicPr>
            <a:picLocks noChangeAspect="1" noChangeArrowheads="1"/>
          </p:cNvPicPr>
          <p:nvPr/>
        </p:nvPicPr>
        <p:blipFill>
          <a:blip r:embed="rId2">
            <a:extLst>
              <a:ext uri="{28A0092B-C50C-407E-A947-70E740481C1C}">
                <a14:useLocalDpi xmlns:a14="http://schemas.microsoft.com/office/drawing/2010/main" val="0"/>
              </a:ext>
            </a:extLst>
          </a:blip>
          <a:srcRect l="27335" r="5833"/>
          <a:stretch>
            <a:fillRect/>
          </a:stretch>
        </p:blipFill>
        <p:spPr bwMode="auto">
          <a:xfrm>
            <a:off x="0" y="2446338"/>
            <a:ext cx="9144000" cy="108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descr="logo_Diapora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938" y="2514600"/>
            <a:ext cx="16954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CBC8E1A-C954-4BF0-AFF1-BFE797F1ABD5}"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43011" name="Rectangle 3"/>
          <p:cNvSpPr>
            <a:spLocks noGrp="1" noChangeArrowheads="1"/>
          </p:cNvSpPr>
          <p:nvPr>
            <p:ph type="ctrTitle"/>
          </p:nvPr>
        </p:nvSpPr>
        <p:spPr>
          <a:xfrm>
            <a:off x="0" y="555667"/>
            <a:ext cx="9144000" cy="1469778"/>
          </a:xfrm>
        </p:spPr>
        <p:txBody>
          <a:bodyPr/>
          <a:lstStyle>
            <a:lvl1pPr>
              <a:defRPr>
                <a:solidFill>
                  <a:schemeClr val="bg1"/>
                </a:solidFill>
              </a:defRPr>
            </a:lvl1pPr>
          </a:lstStyle>
          <a:p>
            <a:pPr lvl="0"/>
            <a:r>
              <a:rPr lang="fr-FR" noProof="0" smtClean="0"/>
              <a:t>Cliquez pour modifier le style du titre</a:t>
            </a:r>
          </a:p>
        </p:txBody>
      </p:sp>
      <p:sp>
        <p:nvSpPr>
          <p:cNvPr id="43012" name="Rectangle 4"/>
          <p:cNvSpPr>
            <a:spLocks noGrp="1" noChangeArrowheads="1"/>
          </p:cNvSpPr>
          <p:nvPr>
            <p:ph type="subTitle" idx="1"/>
          </p:nvPr>
        </p:nvSpPr>
        <p:spPr>
          <a:xfrm>
            <a:off x="0" y="3820557"/>
            <a:ext cx="9144000" cy="1751929"/>
          </a:xfrm>
        </p:spPr>
        <p:txBody>
          <a:bodyPr/>
          <a:lstStyle>
            <a:lvl1pPr marL="0" indent="0">
              <a:buFont typeface="Wingdings" pitchFamily="2" charset="2"/>
              <a:buNone/>
              <a:defRPr/>
            </a:lvl1pPr>
          </a:lstStyle>
          <a:p>
            <a:pPr lvl="0"/>
            <a:r>
              <a:rPr lang="fr-FR" noProof="0" smtClean="0"/>
              <a:t>Cliquez pour modifier le style des sous-titres du masque</a:t>
            </a:r>
          </a:p>
        </p:txBody>
      </p:sp>
    </p:spTree>
    <p:extLst>
      <p:ext uri="{BB962C8B-B14F-4D97-AF65-F5344CB8AC3E}">
        <p14:creationId xmlns:p14="http://schemas.microsoft.com/office/powerpoint/2010/main" val="879963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539750" y="6381750"/>
            <a:ext cx="67706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7644397-B0BC-40D9-A770-EF9A003A6E80}"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285858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395288" y="1773240"/>
            <a:ext cx="8425184" cy="33839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29816065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BD1832E-F810-4871-B9F4-EB702425B0FC}"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722504" y="4406460"/>
            <a:ext cx="7772332" cy="1361811"/>
          </a:xfrm>
        </p:spPr>
        <p:txBody>
          <a:bodyPr anchor="t"/>
          <a:lstStyle>
            <a:lvl1pPr algn="l">
              <a:defRPr sz="35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504" y="2906445"/>
            <a:ext cx="7772332" cy="1500008"/>
          </a:xfrm>
        </p:spPr>
        <p:txBody>
          <a:bodyPr anchor="b"/>
          <a:lstStyle>
            <a:lvl1pPr marL="0" indent="0">
              <a:buNone/>
              <a:defRPr sz="1800"/>
            </a:lvl1pPr>
            <a:lvl2pPr marL="400477" indent="0">
              <a:buNone/>
              <a:defRPr sz="1600"/>
            </a:lvl2pPr>
            <a:lvl3pPr marL="800960" indent="0">
              <a:buNone/>
              <a:defRPr sz="1400"/>
            </a:lvl3pPr>
            <a:lvl4pPr marL="1201440" indent="0">
              <a:buNone/>
              <a:defRPr sz="1200"/>
            </a:lvl4pPr>
            <a:lvl5pPr marL="1601921" indent="0">
              <a:buNone/>
              <a:defRPr sz="1200"/>
            </a:lvl5pPr>
            <a:lvl6pPr marL="2002401" indent="0">
              <a:buNone/>
              <a:defRPr sz="1200"/>
            </a:lvl6pPr>
            <a:lvl7pPr marL="2402881" indent="0">
              <a:buNone/>
              <a:defRPr sz="1200"/>
            </a:lvl7pPr>
            <a:lvl8pPr marL="2803363" indent="0">
              <a:buNone/>
              <a:defRPr sz="1200"/>
            </a:lvl8pPr>
            <a:lvl9pPr marL="3203843" indent="0">
              <a:buNone/>
              <a:defRPr sz="1200"/>
            </a:lvl9pPr>
          </a:lstStyle>
          <a:p>
            <a:pPr lvl="0"/>
            <a:r>
              <a:rPr lang="fr-FR" smtClean="0"/>
              <a:t>Modifiez les styles du texte du masque</a:t>
            </a:r>
          </a:p>
        </p:txBody>
      </p:sp>
    </p:spTree>
    <p:extLst>
      <p:ext uri="{BB962C8B-B14F-4D97-AF65-F5344CB8AC3E}">
        <p14:creationId xmlns:p14="http://schemas.microsoft.com/office/powerpoint/2010/main" val="1673337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7D1D344-A623-4CAF-88AF-DA8D3E6CC9A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0" y="751443"/>
            <a:ext cx="4506133"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6516" y="751443"/>
            <a:ext cx="4507491"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077417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118FA1F-4C59-4BE5-9B1D-F24993B091C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457683" y="274954"/>
            <a:ext cx="8228649"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676" y="1534557"/>
            <a:ext cx="4040308"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4" name="Espace réservé du contenu 3"/>
          <p:cNvSpPr>
            <a:spLocks noGrp="1"/>
          </p:cNvSpPr>
          <p:nvPr>
            <p:ph sz="half" idx="2"/>
          </p:nvPr>
        </p:nvSpPr>
        <p:spPr>
          <a:xfrm>
            <a:off x="457676" y="2175163"/>
            <a:ext cx="4040308"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4657" y="1534557"/>
            <a:ext cx="4041667"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6" name="Espace réservé du contenu 5"/>
          <p:cNvSpPr>
            <a:spLocks noGrp="1"/>
          </p:cNvSpPr>
          <p:nvPr>
            <p:ph sz="quarter" idx="4"/>
          </p:nvPr>
        </p:nvSpPr>
        <p:spPr>
          <a:xfrm>
            <a:off x="4644657" y="2175163"/>
            <a:ext cx="40416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63143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788D7A6E-9EEE-4FEA-BC3D-54E54741625F}"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31724699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452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457676" y="273521"/>
            <a:ext cx="3008162" cy="1161715"/>
          </a:xfrm>
        </p:spPr>
        <p:txBody>
          <a:bodyPr anchor="b"/>
          <a:lstStyle>
            <a:lvl1pPr algn="l">
              <a:defRPr sz="1800" b="1"/>
            </a:lvl1pPr>
          </a:lstStyle>
          <a:p>
            <a:r>
              <a:rPr lang="fr-FR" smtClean="0"/>
              <a:t>Modifiez le style du titre</a:t>
            </a:r>
            <a:endParaRPr lang="fr-FR"/>
          </a:p>
        </p:txBody>
      </p:sp>
      <p:sp>
        <p:nvSpPr>
          <p:cNvPr id="3" name="Espace réservé du contenu 2"/>
          <p:cNvSpPr>
            <a:spLocks noGrp="1"/>
          </p:cNvSpPr>
          <p:nvPr>
            <p:ph idx="1"/>
          </p:nvPr>
        </p:nvSpPr>
        <p:spPr>
          <a:xfrm>
            <a:off x="3574485" y="273515"/>
            <a:ext cx="5111839"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676" y="1435228"/>
            <a:ext cx="3008162" cy="4691482"/>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BB1039-3DA4-4CD6-84C0-8692BD88B115}" type="slidenum">
              <a:rPr lang="fr-FR"/>
              <a:pPr>
                <a:defRPr/>
              </a:pPr>
              <a:t>‹N°›</a:t>
            </a:fld>
            <a:endParaRPr lang="fr-FR"/>
          </a:p>
        </p:txBody>
      </p:sp>
    </p:spTree>
    <p:extLst>
      <p:ext uri="{BB962C8B-B14F-4D97-AF65-F5344CB8AC3E}">
        <p14:creationId xmlns:p14="http://schemas.microsoft.com/office/powerpoint/2010/main" val="3283416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1792678" y="4800896"/>
            <a:ext cx="5486671" cy="565741"/>
          </a:xfrm>
        </p:spPr>
        <p:txBody>
          <a:bodyPr anchor="b"/>
          <a:lstStyle>
            <a:lvl1pPr algn="l">
              <a:defRPr sz="1800" b="1"/>
            </a:lvl1pPr>
          </a:lstStyle>
          <a:p>
            <a:r>
              <a:rPr lang="fr-FR" smtClean="0"/>
              <a:t>Modifiez le style du titre</a:t>
            </a:r>
            <a:endParaRPr lang="fr-FR"/>
          </a:p>
        </p:txBody>
      </p:sp>
      <p:sp>
        <p:nvSpPr>
          <p:cNvPr id="3" name="Espace réservé pour une image  2"/>
          <p:cNvSpPr>
            <a:spLocks noGrp="1"/>
          </p:cNvSpPr>
          <p:nvPr>
            <p:ph type="pic" idx="1"/>
          </p:nvPr>
        </p:nvSpPr>
        <p:spPr>
          <a:xfrm>
            <a:off x="1792678" y="613247"/>
            <a:ext cx="5486671" cy="4114224"/>
          </a:xfrm>
        </p:spPr>
        <p:txBody>
          <a:bodyPr/>
          <a:lstStyle>
            <a:lvl1pPr marL="0" indent="0">
              <a:buNone/>
              <a:defRPr sz="2800"/>
            </a:lvl1pPr>
            <a:lvl2pPr marL="400477" indent="0">
              <a:buNone/>
              <a:defRPr sz="2500"/>
            </a:lvl2pPr>
            <a:lvl3pPr marL="800960" indent="0">
              <a:buNone/>
              <a:defRPr sz="2100"/>
            </a:lvl3pPr>
            <a:lvl4pPr marL="1201440" indent="0">
              <a:buNone/>
              <a:defRPr sz="1800"/>
            </a:lvl4pPr>
            <a:lvl5pPr marL="1601921" indent="0">
              <a:buNone/>
              <a:defRPr sz="1800"/>
            </a:lvl5pPr>
            <a:lvl6pPr marL="2002401" indent="0">
              <a:buNone/>
              <a:defRPr sz="1800"/>
            </a:lvl6pPr>
            <a:lvl7pPr marL="2402881" indent="0">
              <a:buNone/>
              <a:defRPr sz="1800"/>
            </a:lvl7pPr>
            <a:lvl8pPr marL="2803363" indent="0">
              <a:buNone/>
              <a:defRPr sz="1800"/>
            </a:lvl8pPr>
            <a:lvl9pPr marL="3203843" indent="0">
              <a:buNone/>
              <a:defRPr sz="1800"/>
            </a:lvl9pPr>
          </a:lstStyle>
          <a:p>
            <a:pPr lvl="0"/>
            <a:endParaRPr lang="fr-FR" noProof="0" smtClean="0"/>
          </a:p>
        </p:txBody>
      </p:sp>
      <p:sp>
        <p:nvSpPr>
          <p:cNvPr id="4" name="Espace réservé du texte 3"/>
          <p:cNvSpPr>
            <a:spLocks noGrp="1"/>
          </p:cNvSpPr>
          <p:nvPr>
            <p:ph type="body" sz="half" idx="2"/>
          </p:nvPr>
        </p:nvSpPr>
        <p:spPr>
          <a:xfrm>
            <a:off x="1792678" y="5366630"/>
            <a:ext cx="5486671" cy="806146"/>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7D9A7A18-D99F-408F-AF57-95550F9D1189}" type="slidenum">
              <a:rPr lang="fr-FR"/>
              <a:pPr>
                <a:defRPr/>
              </a:pPr>
              <a:t>‹N°›</a:t>
            </a:fld>
            <a:endParaRPr lang="fr-FR"/>
          </a:p>
        </p:txBody>
      </p:sp>
    </p:spTree>
    <p:extLst>
      <p:ext uri="{BB962C8B-B14F-4D97-AF65-F5344CB8AC3E}">
        <p14:creationId xmlns:p14="http://schemas.microsoft.com/office/powerpoint/2010/main" val="1747123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629333-318E-4904-BAF8-3CE096EBE811}" type="slidenum">
              <a:rPr lang="fr-FR"/>
              <a:pPr>
                <a:defRPr/>
              </a:pPr>
              <a:t>‹N°›</a:t>
            </a:fld>
            <a:endParaRPr lang="fr-FR"/>
          </a:p>
        </p:txBody>
      </p:sp>
    </p:spTree>
    <p:extLst>
      <p:ext uri="{BB962C8B-B14F-4D97-AF65-F5344CB8AC3E}">
        <p14:creationId xmlns:p14="http://schemas.microsoft.com/office/powerpoint/2010/main" val="23538762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vertical 1"/>
          <p:cNvSpPr>
            <a:spLocks noGrp="1"/>
          </p:cNvSpPr>
          <p:nvPr>
            <p:ph type="title" orient="vert"/>
          </p:nvPr>
        </p:nvSpPr>
        <p:spPr>
          <a:xfrm>
            <a:off x="6858347" y="7"/>
            <a:ext cx="2285661" cy="636711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7" y="7"/>
            <a:ext cx="6727963" cy="636711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9BEFE16-491B-4791-91F3-C5BDBC743670}" type="slidenum">
              <a:rPr lang="fr-FR"/>
              <a:pPr>
                <a:defRPr/>
              </a:pPr>
              <a:t>‹N°›</a:t>
            </a:fld>
            <a:endParaRPr lang="fr-FR"/>
          </a:p>
        </p:txBody>
      </p:sp>
    </p:spTree>
    <p:extLst>
      <p:ext uri="{BB962C8B-B14F-4D97-AF65-F5344CB8AC3E}">
        <p14:creationId xmlns:p14="http://schemas.microsoft.com/office/powerpoint/2010/main" val="826405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42075"/>
            <a:ext cx="68405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dirty="0" smtClean="0">
                <a:solidFill>
                  <a:srgbClr val="000099"/>
                </a:solidFill>
                <a:latin typeface="Arial" charset="0"/>
                <a:ea typeface="+mn-ea"/>
              </a:rPr>
              <a:t>CNAMTS / DCCRF / GDB-PE					</a:t>
            </a:r>
            <a:fld id="{7AABD42F-BFA2-4604-9BBD-49FA89703B67}" type="slidenum">
              <a:rPr lang="fr-FR" sz="1200" smtClean="0">
                <a:solidFill>
                  <a:srgbClr val="000099"/>
                </a:solidFill>
                <a:latin typeface="Arial" charset="0"/>
                <a:ea typeface="+mn-ea"/>
              </a:rPr>
              <a:pPr eaLnBrk="0" hangingPunct="0">
                <a:defRPr/>
              </a:pPr>
              <a:t>‹N°›</a:t>
            </a:fld>
            <a:endParaRPr lang="fr-FR" sz="1200" dirty="0" smtClean="0">
              <a:solidFill>
                <a:srgbClr val="000099"/>
              </a:solidFill>
              <a:latin typeface="Arial" charset="0"/>
              <a:ea typeface="+mn-ea"/>
            </a:endParaRPr>
          </a:p>
        </p:txBody>
      </p:sp>
      <p:sp>
        <p:nvSpPr>
          <p:cNvPr id="2" name="Espace réservé du contenu 1"/>
          <p:cNvSpPr>
            <a:spLocks noGrp="1"/>
          </p:cNvSpPr>
          <p:nvPr>
            <p:ph/>
          </p:nvPr>
        </p:nvSpPr>
        <p:spPr>
          <a:xfrm>
            <a:off x="0" y="7"/>
            <a:ext cx="9144000" cy="636711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173887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138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90"/>
            <a:ext cx="7308850" cy="503237"/>
          </a:xfrm>
        </p:spPr>
        <p:txBody>
          <a:bodyPr/>
          <a:lstStyle/>
          <a:p>
            <a:r>
              <a:rPr lang="fr-FR" smtClean="0"/>
              <a:t>Modifiez le style du titre</a:t>
            </a:r>
            <a:endParaRPr lang="fr-FR"/>
          </a:p>
        </p:txBody>
      </p:sp>
      <p:sp>
        <p:nvSpPr>
          <p:cNvPr id="3" name="Espace réservé du contenu 2"/>
          <p:cNvSpPr>
            <a:spLocks noGrp="1"/>
          </p:cNvSpPr>
          <p:nvPr>
            <p:ph idx="1"/>
          </p:nvPr>
        </p:nvSpPr>
        <p:spPr>
          <a:xfrm>
            <a:off x="395290" y="1773238"/>
            <a:ext cx="8435975"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580916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5459752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88"/>
            <a:ext cx="7308850" cy="503237"/>
          </a:xfr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395288" y="1773238"/>
            <a:ext cx="4141787"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89475" y="1773238"/>
            <a:ext cx="4141788"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736674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lIns="91417" tIns="45709" rIns="91417" bIns="45709"/>
          <a:lstStyle/>
          <a:p>
            <a:r>
              <a:rPr lang="fr-FR" smtClean="0"/>
              <a:t>Modifiez le style du titre</a:t>
            </a:r>
            <a:endParaRPr lang="fr-FR"/>
          </a:p>
        </p:txBody>
      </p:sp>
      <p:sp>
        <p:nvSpPr>
          <p:cNvPr id="3" name="Sous-titre 2"/>
          <p:cNvSpPr>
            <a:spLocks noGrp="1"/>
          </p:cNvSpPr>
          <p:nvPr>
            <p:ph type="subTitle" idx="1"/>
          </p:nvPr>
        </p:nvSpPr>
        <p:spPr>
          <a:xfrm>
            <a:off x="1371602" y="3886200"/>
            <a:ext cx="6400800" cy="1752600"/>
          </a:xfrm>
          <a:prstGeom prst="rect">
            <a:avLst/>
          </a:prstGeom>
        </p:spPr>
        <p:txBody>
          <a:bodyPr lIns="91417" tIns="45709" rIns="91417" bIns="45709"/>
          <a:lstStyle>
            <a:lvl1pPr marL="0" indent="0" algn="ctr">
              <a:buNone/>
              <a:defRPr/>
            </a:lvl1pPr>
            <a:lvl2pPr marL="457088" indent="0" algn="ctr">
              <a:buNone/>
              <a:defRPr/>
            </a:lvl2pPr>
            <a:lvl3pPr marL="914174" indent="0" algn="ctr">
              <a:buNone/>
              <a:defRPr/>
            </a:lvl3pPr>
            <a:lvl4pPr marL="1371261" indent="0" algn="ctr">
              <a:buNone/>
              <a:defRPr/>
            </a:lvl4pPr>
            <a:lvl5pPr marL="1828348" indent="0" algn="ctr">
              <a:buNone/>
              <a:defRPr/>
            </a:lvl5pPr>
            <a:lvl6pPr marL="2285434" indent="0" algn="ctr">
              <a:buNone/>
              <a:defRPr/>
            </a:lvl6pPr>
            <a:lvl7pPr marL="2742522" indent="0" algn="ctr">
              <a:buNone/>
              <a:defRPr/>
            </a:lvl7pPr>
            <a:lvl8pPr marL="3199609" indent="0" algn="ctr">
              <a:buNone/>
              <a:defRPr/>
            </a:lvl8pPr>
            <a:lvl9pPr marL="3656696"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60014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idx="1"/>
          </p:nvPr>
        </p:nvSpPr>
        <p:spPr>
          <a:xfrm>
            <a:off x="457200" y="1600202"/>
            <a:ext cx="8229600" cy="4525963"/>
          </a:xfrm>
          <a:prstGeom prst="rect">
            <a:avLst/>
          </a:prstGeom>
        </p:spPr>
        <p:txBody>
          <a:bodyPr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22723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a:prstGeom prst="rect">
            <a:avLst/>
          </a:prstGeom>
        </p:spPr>
        <p:txBody>
          <a:bodyPr lIns="91417" tIns="45709" rIns="91417" bIns="45709"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5"/>
            <a:ext cx="7772400" cy="1500187"/>
          </a:xfrm>
          <a:prstGeom prst="rect">
            <a:avLst/>
          </a:prstGeom>
        </p:spPr>
        <p:txBody>
          <a:bodyPr lIns="91417" tIns="45709" rIns="91417" bIns="45709" anchor="b"/>
          <a:lstStyle>
            <a:lvl1pPr marL="0" indent="0">
              <a:buNone/>
              <a:defRPr sz="2000"/>
            </a:lvl1pPr>
            <a:lvl2pPr marL="457088" indent="0">
              <a:buNone/>
              <a:defRPr sz="1800"/>
            </a:lvl2pPr>
            <a:lvl3pPr marL="914174" indent="0">
              <a:buNone/>
              <a:defRPr sz="1600"/>
            </a:lvl3pPr>
            <a:lvl4pPr marL="1371261" indent="0">
              <a:buNone/>
              <a:defRPr sz="1400"/>
            </a:lvl4pPr>
            <a:lvl5pPr marL="1828348" indent="0">
              <a:buNone/>
              <a:defRPr sz="1400"/>
            </a:lvl5pPr>
            <a:lvl6pPr marL="2285434" indent="0">
              <a:buNone/>
              <a:defRPr sz="1400"/>
            </a:lvl6pPr>
            <a:lvl7pPr marL="2742522" indent="0">
              <a:buNone/>
              <a:defRPr sz="1400"/>
            </a:lvl7pPr>
            <a:lvl8pPr marL="3199609" indent="0">
              <a:buNone/>
              <a:defRPr sz="1400"/>
            </a:lvl8pPr>
            <a:lvl9pPr marL="3656696"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94520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3.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2" descr="bandeau_haut.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80513"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1" descr="vague_AM.jpg"/>
          <p:cNvPicPr>
            <a:picLocks noChangeAspect="1"/>
          </p:cNvPicPr>
          <p:nvPr/>
        </p:nvPicPr>
        <p:blipFill>
          <a:blip r:embed="rId9">
            <a:extLst>
              <a:ext uri="{28A0092B-C50C-407E-A947-70E740481C1C}">
                <a14:useLocalDpi xmlns:a14="http://schemas.microsoft.com/office/drawing/2010/main" val="0"/>
              </a:ext>
            </a:extLst>
          </a:blip>
          <a:srcRect t="7608" b="12228"/>
          <a:stretch>
            <a:fillRect/>
          </a:stretch>
        </p:blipFill>
        <p:spPr bwMode="auto">
          <a:xfrm>
            <a:off x="0" y="5445125"/>
            <a:ext cx="91440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3"/>
          <p:cNvSpPr>
            <a:spLocks noGrp="1" noChangeArrowheads="1"/>
          </p:cNvSpPr>
          <p:nvPr>
            <p:ph type="body" idx="1"/>
          </p:nvPr>
        </p:nvSpPr>
        <p:spPr bwMode="auto">
          <a:xfrm>
            <a:off x="395288" y="1773238"/>
            <a:ext cx="8435975"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4"/>
            <a:r>
              <a:rPr lang="fr-FR" smtClean="0"/>
              <a:t>Cinquième niveau</a:t>
            </a:r>
          </a:p>
        </p:txBody>
      </p:sp>
      <p:sp>
        <p:nvSpPr>
          <p:cNvPr id="121866" name="Rectangle 10"/>
          <p:cNvSpPr>
            <a:spLocks noGrp="1" noChangeArrowheads="1"/>
          </p:cNvSpPr>
          <p:nvPr>
            <p:ph type="title"/>
          </p:nvPr>
        </p:nvSpPr>
        <p:spPr bwMode="auto">
          <a:xfrm>
            <a:off x="107950" y="115888"/>
            <a:ext cx="73088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ctr" anchorCtr="0" compatLnSpc="1">
            <a:prstTxWarp prst="textNoShape">
              <a:avLst/>
            </a:prstTxWarp>
          </a:bodyPr>
          <a:lstStyle/>
          <a:p>
            <a:pPr lvl="0"/>
            <a:r>
              <a:rPr lang="fr-FR"/>
              <a:t>Cliquez pour modifier le style du titre</a:t>
            </a:r>
          </a:p>
        </p:txBody>
      </p:sp>
      <p:sp>
        <p:nvSpPr>
          <p:cNvPr id="121868" name="Text Box 12"/>
          <p:cNvSpPr txBox="1">
            <a:spLocks noChangeArrowheads="1"/>
          </p:cNvSpPr>
          <p:nvPr/>
        </p:nvSpPr>
        <p:spPr bwMode="auto">
          <a:xfrm>
            <a:off x="22225" y="6386513"/>
            <a:ext cx="7573963" cy="2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800">
                <a:solidFill>
                  <a:schemeClr val="tx1"/>
                </a:solidFill>
                <a:latin typeface="Arial" charset="0"/>
                <a:ea typeface="ＭＳ Ｐゴシック" pitchFamily="34" charset="-128"/>
              </a:defRPr>
            </a:lvl1pPr>
            <a:lvl2pPr marL="742950" indent="-285750" eaLnBrk="0" hangingPunct="0">
              <a:defRPr sz="800">
                <a:solidFill>
                  <a:schemeClr val="tx1"/>
                </a:solidFill>
                <a:latin typeface="Arial" charset="0"/>
                <a:ea typeface="ＭＳ Ｐゴシック" pitchFamily="34" charset="-128"/>
              </a:defRPr>
            </a:lvl2pPr>
            <a:lvl3pPr marL="1143000" indent="-228600" eaLnBrk="0" hangingPunct="0">
              <a:defRPr sz="800">
                <a:solidFill>
                  <a:schemeClr val="tx1"/>
                </a:solidFill>
                <a:latin typeface="Arial" charset="0"/>
                <a:ea typeface="ＭＳ Ｐゴシック" pitchFamily="34" charset="-128"/>
              </a:defRPr>
            </a:lvl3pPr>
            <a:lvl4pPr marL="1600200" indent="-228600" eaLnBrk="0" hangingPunct="0">
              <a:defRPr sz="800">
                <a:solidFill>
                  <a:schemeClr val="tx1"/>
                </a:solidFill>
                <a:latin typeface="Arial" charset="0"/>
                <a:ea typeface="ＭＳ Ｐゴシック" pitchFamily="34" charset="-128"/>
              </a:defRPr>
            </a:lvl4pPr>
            <a:lvl5pPr marL="2057400" indent="-228600" eaLnBrk="0" hangingPunct="0">
              <a:defRPr sz="8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dirty="0" smtClean="0">
                <a:solidFill>
                  <a:srgbClr val="333399"/>
                </a:solidFill>
              </a:rPr>
              <a:t>Formation des juristes du contrôle contentieux et de la répression des fraudes	</a:t>
            </a:r>
            <a:r>
              <a:rPr lang="fr-FR" dirty="0" smtClean="0">
                <a:solidFill>
                  <a:schemeClr val="accent2"/>
                </a:solidFill>
              </a:rPr>
              <a:t>			                    </a:t>
            </a:r>
            <a:fld id="{2DF55DF2-EC26-46BC-92D8-8F7553F2E69B}" type="slidenum">
              <a:rPr lang="fr-FR" smtClean="0">
                <a:solidFill>
                  <a:schemeClr val="accent2"/>
                </a:solidFill>
              </a:rPr>
              <a:pPr eaLnBrk="1" hangingPunct="1">
                <a:lnSpc>
                  <a:spcPct val="60000"/>
                </a:lnSpc>
                <a:spcBef>
                  <a:spcPct val="40000"/>
                </a:spcBef>
                <a:defRPr/>
              </a:pPr>
              <a:t>‹N°›</a:t>
            </a:fld>
            <a:endParaRPr lang="fr-FR" dirty="0" smtClean="0">
              <a:solidFill>
                <a:schemeClr val="accent2"/>
              </a:solidFill>
            </a:endParaRPr>
          </a:p>
          <a:p>
            <a:pPr eaLnBrk="1" hangingPunct="1">
              <a:lnSpc>
                <a:spcPct val="60000"/>
              </a:lnSpc>
              <a:spcBef>
                <a:spcPct val="40000"/>
              </a:spcBef>
              <a:defRPr/>
            </a:pPr>
            <a:r>
              <a:rPr lang="fr-FR" dirty="0" smtClean="0">
                <a:solidFill>
                  <a:srgbClr val="333399"/>
                </a:solidFill>
              </a:rPr>
              <a:t>Le contentieux conventionnel 2013-2014 </a:t>
            </a:r>
          </a:p>
        </p:txBody>
      </p:sp>
      <p:pic>
        <p:nvPicPr>
          <p:cNvPr id="1034" name="Picture 16" descr="logo_Diaporam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4141" y="5805491"/>
            <a:ext cx="1296988" cy="6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457088" rtl="0" eaLnBrk="1" latinLnBrk="0" hangingPunct="1">
        <a:defRPr sz="1800" kern="1200">
          <a:solidFill>
            <a:schemeClr val="tx1"/>
          </a:solidFill>
          <a:latin typeface="+mn-lt"/>
          <a:ea typeface="+mn-ea"/>
          <a:cs typeface="+mn-cs"/>
        </a:defRPr>
      </a:lvl1pPr>
      <a:lvl2pPr marL="457088" algn="l" defTabSz="457088" rtl="0" eaLnBrk="1" latinLnBrk="0" hangingPunct="1">
        <a:defRPr sz="1800" kern="1200">
          <a:solidFill>
            <a:schemeClr val="tx1"/>
          </a:solidFill>
          <a:latin typeface="+mn-lt"/>
          <a:ea typeface="+mn-ea"/>
          <a:cs typeface="+mn-cs"/>
        </a:defRPr>
      </a:lvl2pPr>
      <a:lvl3pPr marL="914174" algn="l" defTabSz="457088" rtl="0" eaLnBrk="1" latinLnBrk="0" hangingPunct="1">
        <a:defRPr sz="1800" kern="1200">
          <a:solidFill>
            <a:schemeClr val="tx1"/>
          </a:solidFill>
          <a:latin typeface="+mn-lt"/>
          <a:ea typeface="+mn-ea"/>
          <a:cs typeface="+mn-cs"/>
        </a:defRPr>
      </a:lvl3pPr>
      <a:lvl4pPr marL="1371261" algn="l" defTabSz="457088" rtl="0" eaLnBrk="1" latinLnBrk="0" hangingPunct="1">
        <a:defRPr sz="1800" kern="1200">
          <a:solidFill>
            <a:schemeClr val="tx1"/>
          </a:solidFill>
          <a:latin typeface="+mn-lt"/>
          <a:ea typeface="+mn-ea"/>
          <a:cs typeface="+mn-cs"/>
        </a:defRPr>
      </a:lvl4pPr>
      <a:lvl5pPr marL="1828348" algn="l" defTabSz="457088" rtl="0" eaLnBrk="1" latinLnBrk="0" hangingPunct="1">
        <a:defRPr sz="1800" kern="1200">
          <a:solidFill>
            <a:schemeClr val="tx1"/>
          </a:solidFill>
          <a:latin typeface="+mn-lt"/>
          <a:ea typeface="+mn-ea"/>
          <a:cs typeface="+mn-cs"/>
        </a:defRPr>
      </a:lvl5pPr>
      <a:lvl6pPr marL="2285434" algn="l" defTabSz="457088" rtl="0" eaLnBrk="1" latinLnBrk="0" hangingPunct="1">
        <a:defRPr sz="1800" kern="1200">
          <a:solidFill>
            <a:schemeClr val="tx1"/>
          </a:solidFill>
          <a:latin typeface="+mn-lt"/>
          <a:ea typeface="+mn-ea"/>
          <a:cs typeface="+mn-cs"/>
        </a:defRPr>
      </a:lvl6pPr>
      <a:lvl7pPr marL="2742522" algn="l" defTabSz="457088" rtl="0" eaLnBrk="1" latinLnBrk="0" hangingPunct="1">
        <a:defRPr sz="1800" kern="1200">
          <a:solidFill>
            <a:schemeClr val="tx1"/>
          </a:solidFill>
          <a:latin typeface="+mn-lt"/>
          <a:ea typeface="+mn-ea"/>
          <a:cs typeface="+mn-cs"/>
        </a:defRPr>
      </a:lvl7pPr>
      <a:lvl8pPr marL="3199609" algn="l" defTabSz="457088" rtl="0" eaLnBrk="1" latinLnBrk="0" hangingPunct="1">
        <a:defRPr sz="1800" kern="1200">
          <a:solidFill>
            <a:schemeClr val="tx1"/>
          </a:solidFill>
          <a:latin typeface="+mn-lt"/>
          <a:ea typeface="+mn-ea"/>
          <a:cs typeface="+mn-cs"/>
        </a:defRPr>
      </a:lvl8pPr>
      <a:lvl9pPr marL="3656696" algn="l" defTabSz="45708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Image 2" descr="bandeau_hau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 1" descr="vague_AM.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356225"/>
            <a:ext cx="9144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8" name="Text Box 12"/>
          <p:cNvSpPr txBox="1">
            <a:spLocks noChangeArrowheads="1"/>
          </p:cNvSpPr>
          <p:nvPr/>
        </p:nvSpPr>
        <p:spPr bwMode="auto">
          <a:xfrm>
            <a:off x="0" y="6453188"/>
            <a:ext cx="6767513"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sz="800" b="1" smtClean="0">
                <a:solidFill>
                  <a:srgbClr val="333399"/>
                </a:solidFill>
              </a:rPr>
              <a:t>Page </a:t>
            </a:r>
            <a:r>
              <a:rPr lang="fr-FR" sz="800" smtClean="0">
                <a:solidFill>
                  <a:srgbClr val="333399"/>
                </a:solidFill>
              </a:rPr>
              <a:t>– </a:t>
            </a:r>
            <a:r>
              <a:rPr lang="fr-FR" sz="800" b="1" smtClean="0">
                <a:solidFill>
                  <a:srgbClr val="333399"/>
                </a:solidFill>
              </a:rPr>
              <a:t>DIRECTION DU CONTRÔLE-CONTENTIEUX ET DE LA REPRESSION DES FRAUDES</a:t>
            </a:r>
            <a:r>
              <a:rPr lang="fr-FR" sz="800" b="1" smtClean="0">
                <a:solidFill>
                  <a:schemeClr val="accent2"/>
                </a:solidFill>
              </a:rPr>
              <a:t> </a:t>
            </a:r>
            <a:r>
              <a:rPr lang="fr-FR" sz="800" b="1" smtClean="0">
                <a:solidFill>
                  <a:srgbClr val="333399"/>
                </a:solidFill>
              </a:rPr>
              <a:t>- DCCRF</a:t>
            </a:r>
            <a:r>
              <a:rPr lang="fr-FR" sz="1000" b="1" smtClean="0">
                <a:solidFill>
                  <a:schemeClr val="accent2"/>
                </a:solidFill>
              </a:rPr>
              <a:t>	</a:t>
            </a:r>
            <a:endParaRPr lang="fr-FR" sz="1200" b="1" smtClean="0">
              <a:solidFill>
                <a:schemeClr val="accent2"/>
              </a:solidFill>
            </a:endParaRPr>
          </a:p>
        </p:txBody>
      </p:sp>
      <p:grpSp>
        <p:nvGrpSpPr>
          <p:cNvPr id="2053" name="Group 7"/>
          <p:cNvGrpSpPr>
            <a:grpSpLocks/>
          </p:cNvGrpSpPr>
          <p:nvPr/>
        </p:nvGrpSpPr>
        <p:grpSpPr bwMode="auto">
          <a:xfrm>
            <a:off x="7488238" y="5805488"/>
            <a:ext cx="1908175" cy="1008062"/>
            <a:chOff x="4694" y="3566"/>
            <a:chExt cx="1202" cy="635"/>
          </a:xfrm>
        </p:grpSpPr>
        <p:sp>
          <p:nvSpPr>
            <p:cNvPr id="121870" name="Text Box 14"/>
            <p:cNvSpPr txBox="1">
              <a:spLocks noChangeArrowheads="1"/>
            </p:cNvSpPr>
            <p:nvPr userDrawn="1"/>
          </p:nvSpPr>
          <p:spPr bwMode="auto">
            <a:xfrm>
              <a:off x="4694" y="4015"/>
              <a:ext cx="1202" cy="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hangingPunct="1">
                <a:spcBef>
                  <a:spcPct val="50000"/>
                </a:spcBef>
                <a:defRPr/>
              </a:pPr>
              <a:r>
                <a:rPr lang="fr-FR" sz="700" b="1" smtClean="0">
                  <a:solidFill>
                    <a:srgbClr val="8ABA00"/>
                  </a:solidFill>
                </a:rPr>
                <a:t>CONTRÔLE-CONTENTIEUX</a:t>
              </a:r>
              <a:r>
                <a:rPr lang="fr-FR" sz="700" b="1" smtClean="0">
                  <a:solidFill>
                    <a:srgbClr val="77B200"/>
                  </a:solidFill>
                </a:rPr>
                <a:t> </a:t>
              </a:r>
            </a:p>
            <a:p>
              <a:pPr algn="ctr" eaLnBrk="1" hangingPunct="1">
                <a:lnSpc>
                  <a:spcPct val="40000"/>
                </a:lnSpc>
                <a:spcBef>
                  <a:spcPct val="50000"/>
                </a:spcBef>
                <a:defRPr/>
              </a:pPr>
              <a:r>
                <a:rPr lang="fr-FR" sz="700" b="1" smtClean="0">
                  <a:solidFill>
                    <a:srgbClr val="77B200"/>
                  </a:solidFill>
                </a:rPr>
                <a:t>ET REPRESSION DES FRAUDES</a:t>
              </a:r>
            </a:p>
          </p:txBody>
        </p:sp>
        <p:grpSp>
          <p:nvGrpSpPr>
            <p:cNvPr id="2057" name="Group 15"/>
            <p:cNvGrpSpPr>
              <a:grpSpLocks/>
            </p:cNvGrpSpPr>
            <p:nvPr userDrawn="1"/>
          </p:nvGrpSpPr>
          <p:grpSpPr bwMode="auto">
            <a:xfrm>
              <a:off x="4830" y="3566"/>
              <a:ext cx="817" cy="432"/>
              <a:chOff x="2133" y="704"/>
              <a:chExt cx="946" cy="566"/>
            </a:xfrm>
          </p:grpSpPr>
          <p:pic>
            <p:nvPicPr>
              <p:cNvPr id="2058" name="Picture 16" descr="logo_Diaporam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33" y="704"/>
                <a:ext cx="946"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73" name="Line 17"/>
              <p:cNvSpPr>
                <a:spLocks noChangeShapeType="1"/>
              </p:cNvSpPr>
              <p:nvPr/>
            </p:nvSpPr>
            <p:spPr bwMode="auto">
              <a:xfrm>
                <a:off x="2184" y="1270"/>
                <a:ext cx="888" cy="0"/>
              </a:xfrm>
              <a:prstGeom prst="line">
                <a:avLst/>
              </a:prstGeom>
              <a:noFill/>
              <a:ln w="15875">
                <a:solidFill>
                  <a:srgbClr val="8ABA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sz="1800">
                  <a:ea typeface="ＭＳ Ｐゴシック" charset="0"/>
                </a:endParaRPr>
              </a:p>
            </p:txBody>
          </p:sp>
        </p:grpSp>
      </p:grpSp>
      <p:sp>
        <p:nvSpPr>
          <p:cNvPr id="2054" name="Rectangle 12"/>
          <p:cNvSpPr>
            <a:spLocks noChangeArrowheads="1"/>
          </p:cNvSpPr>
          <p:nvPr/>
        </p:nvSpPr>
        <p:spPr bwMode="auto">
          <a:xfrm>
            <a:off x="684213" y="1773238"/>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nchor="ctr"/>
          <a:lstStyle/>
          <a:p>
            <a:pPr algn="ctr">
              <a:spcBef>
                <a:spcPct val="20000"/>
              </a:spcBef>
              <a:buClr>
                <a:srgbClr val="FF6600"/>
              </a:buClr>
              <a:buFont typeface="Arial" charset="0"/>
              <a:buNone/>
            </a:pPr>
            <a:r>
              <a:rPr lang="fr-FR" sz="2500" b="1">
                <a:solidFill>
                  <a:schemeClr val="accent2"/>
                </a:solidFill>
              </a:rPr>
              <a:t>Cliquez pour modifier le style du titre</a:t>
            </a:r>
          </a:p>
        </p:txBody>
      </p:sp>
      <p:sp>
        <p:nvSpPr>
          <p:cNvPr id="2055" name="Rectangle 13"/>
          <p:cNvSpPr>
            <a:spLocks noChangeArrowheads="1"/>
          </p:cNvSpPr>
          <p:nvPr/>
        </p:nvSpPr>
        <p:spPr bwMode="auto">
          <a:xfrm>
            <a:off x="1403350" y="3500438"/>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lstStyle/>
          <a:p>
            <a:pPr algn="ctr">
              <a:spcBef>
                <a:spcPct val="20000"/>
              </a:spcBef>
              <a:buClr>
                <a:srgbClr val="8ABA00"/>
              </a:buClr>
              <a:buSzPct val="70000"/>
              <a:buFont typeface="Wingdings" pitchFamily="2" charset="2"/>
              <a:buNone/>
            </a:pPr>
            <a:r>
              <a:rPr lang="fr-FR" sz="2800" b="1">
                <a:solidFill>
                  <a:schemeClr val="accent2"/>
                </a:solidFill>
              </a:rPr>
              <a:t>Cliquez pour modifier le style des sous-titres du masque</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914174" rtl="0" eaLnBrk="1" latinLnBrk="0" hangingPunct="1">
        <a:defRPr sz="1800" kern="1200">
          <a:solidFill>
            <a:schemeClr val="tx1"/>
          </a:solidFill>
          <a:latin typeface="+mn-lt"/>
          <a:ea typeface="+mn-ea"/>
          <a:cs typeface="+mn-cs"/>
        </a:defRPr>
      </a:lvl1pPr>
      <a:lvl2pPr marL="457088"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1"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4"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09"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0" y="0"/>
            <a:ext cx="914400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ctr" anchorCtr="0" compatLnSpc="1">
            <a:prstTxWarp prst="textNoShape">
              <a:avLst/>
            </a:prstTxWarp>
          </a:bodyPr>
          <a:lstStyle/>
          <a:p>
            <a:pPr lvl="0"/>
            <a:r>
              <a:rPr lang="fr-FR" smtClean="0"/>
              <a:t>Cliquez et modifiez le titre</a:t>
            </a:r>
          </a:p>
        </p:txBody>
      </p:sp>
      <p:sp>
        <p:nvSpPr>
          <p:cNvPr id="3076" name="Rectangle 3"/>
          <p:cNvSpPr>
            <a:spLocks noGrp="1" noChangeArrowheads="1"/>
          </p:cNvSpPr>
          <p:nvPr>
            <p:ph type="body" idx="1"/>
          </p:nvPr>
        </p:nvSpPr>
        <p:spPr bwMode="auto">
          <a:xfrm>
            <a:off x="0" y="750888"/>
            <a:ext cx="9144000"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3077"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EDFB91E-64A0-440F-81B9-F3506212517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Lst>
  <p:timing>
    <p:tnLst>
      <p:par>
        <p:cTn id="1" dur="indefinite" restart="never" nodeType="tmRoot"/>
      </p:par>
    </p:tnLst>
  </p:timing>
  <p:hf sldNum="0" hdr="0" dt="0"/>
  <p:txStyles>
    <p:titleStyle>
      <a:lvl1pPr algn="ctr" defTabSz="911225" rtl="0" eaLnBrk="0" fontAlgn="base" hangingPunct="0">
        <a:spcBef>
          <a:spcPct val="0"/>
        </a:spcBef>
        <a:spcAft>
          <a:spcPct val="0"/>
        </a:spcAft>
        <a:defRPr sz="2800" b="1">
          <a:solidFill>
            <a:srgbClr val="0C419A"/>
          </a:solidFill>
          <a:latin typeface="+mj-lt"/>
          <a:ea typeface="+mj-ea"/>
          <a:cs typeface="+mj-cs"/>
        </a:defRPr>
      </a:lvl1pPr>
      <a:lvl2pPr algn="ctr" defTabSz="911225" rtl="0" eaLnBrk="0" fontAlgn="base" hangingPunct="0">
        <a:spcBef>
          <a:spcPct val="0"/>
        </a:spcBef>
        <a:spcAft>
          <a:spcPct val="0"/>
        </a:spcAft>
        <a:defRPr sz="2800" b="1">
          <a:solidFill>
            <a:srgbClr val="0C419A"/>
          </a:solidFill>
          <a:latin typeface="Arial" charset="0"/>
        </a:defRPr>
      </a:lvl2pPr>
      <a:lvl3pPr algn="ctr" defTabSz="911225" rtl="0" eaLnBrk="0" fontAlgn="base" hangingPunct="0">
        <a:spcBef>
          <a:spcPct val="0"/>
        </a:spcBef>
        <a:spcAft>
          <a:spcPct val="0"/>
        </a:spcAft>
        <a:defRPr sz="2800" b="1">
          <a:solidFill>
            <a:srgbClr val="0C419A"/>
          </a:solidFill>
          <a:latin typeface="Arial" charset="0"/>
        </a:defRPr>
      </a:lvl3pPr>
      <a:lvl4pPr algn="ctr" defTabSz="911225" rtl="0" eaLnBrk="0" fontAlgn="base" hangingPunct="0">
        <a:spcBef>
          <a:spcPct val="0"/>
        </a:spcBef>
        <a:spcAft>
          <a:spcPct val="0"/>
        </a:spcAft>
        <a:defRPr sz="2800" b="1">
          <a:solidFill>
            <a:srgbClr val="0C419A"/>
          </a:solidFill>
          <a:latin typeface="Arial" charset="0"/>
        </a:defRPr>
      </a:lvl4pPr>
      <a:lvl5pPr algn="ctr" defTabSz="911225" rtl="0" eaLnBrk="0" fontAlgn="base" hangingPunct="0">
        <a:spcBef>
          <a:spcPct val="0"/>
        </a:spcBef>
        <a:spcAft>
          <a:spcPct val="0"/>
        </a:spcAft>
        <a:defRPr sz="2800" b="1">
          <a:solidFill>
            <a:srgbClr val="0C419A"/>
          </a:solidFill>
          <a:latin typeface="Arial" charset="0"/>
        </a:defRPr>
      </a:lvl5pPr>
      <a:lvl6pPr marL="400477" algn="ctr" defTabSz="913597" rtl="0" fontAlgn="base">
        <a:spcBef>
          <a:spcPct val="0"/>
        </a:spcBef>
        <a:spcAft>
          <a:spcPct val="0"/>
        </a:spcAft>
        <a:defRPr sz="2800" b="1">
          <a:solidFill>
            <a:srgbClr val="0C419A"/>
          </a:solidFill>
          <a:latin typeface="Arial" charset="0"/>
        </a:defRPr>
      </a:lvl6pPr>
      <a:lvl7pPr marL="800960" algn="ctr" defTabSz="913597" rtl="0" fontAlgn="base">
        <a:spcBef>
          <a:spcPct val="0"/>
        </a:spcBef>
        <a:spcAft>
          <a:spcPct val="0"/>
        </a:spcAft>
        <a:defRPr sz="2800" b="1">
          <a:solidFill>
            <a:srgbClr val="0C419A"/>
          </a:solidFill>
          <a:latin typeface="Arial" charset="0"/>
        </a:defRPr>
      </a:lvl7pPr>
      <a:lvl8pPr marL="1201440" algn="ctr" defTabSz="913597" rtl="0" fontAlgn="base">
        <a:spcBef>
          <a:spcPct val="0"/>
        </a:spcBef>
        <a:spcAft>
          <a:spcPct val="0"/>
        </a:spcAft>
        <a:defRPr sz="2800" b="1">
          <a:solidFill>
            <a:srgbClr val="0C419A"/>
          </a:solidFill>
          <a:latin typeface="Arial" charset="0"/>
        </a:defRPr>
      </a:lvl8pPr>
      <a:lvl9pPr marL="1601921" algn="ctr" defTabSz="913597" rtl="0" fontAlgn="base">
        <a:spcBef>
          <a:spcPct val="0"/>
        </a:spcBef>
        <a:spcAft>
          <a:spcPct val="0"/>
        </a:spcAft>
        <a:defRPr sz="2800" b="1">
          <a:solidFill>
            <a:srgbClr val="0C419A"/>
          </a:solidFill>
          <a:latin typeface="Arial" charset="0"/>
        </a:defRPr>
      </a:lvl9pPr>
    </p:titleStyle>
    <p:bodyStyle>
      <a:lvl1pPr marL="339725" indent="-339725" algn="l" defTabSz="911225" rtl="0" eaLnBrk="0" fontAlgn="base" hangingPunct="0">
        <a:spcBef>
          <a:spcPct val="20000"/>
        </a:spcBef>
        <a:spcAft>
          <a:spcPct val="0"/>
        </a:spcAft>
        <a:buClr>
          <a:schemeClr val="folHlink"/>
        </a:buClr>
        <a:buFont typeface="Wingdings" pitchFamily="2" charset="2"/>
        <a:buChar char="è"/>
        <a:defRPr sz="2100" b="1">
          <a:solidFill>
            <a:srgbClr val="0C419A"/>
          </a:solidFill>
          <a:latin typeface="+mn-lt"/>
          <a:ea typeface="+mn-ea"/>
          <a:cs typeface="+mn-cs"/>
        </a:defRPr>
      </a:lvl1pPr>
      <a:lvl2pPr marL="757238" indent="-258763" algn="l" defTabSz="911225" rtl="0" eaLnBrk="0" fontAlgn="base" hangingPunct="0">
        <a:spcBef>
          <a:spcPct val="20000"/>
        </a:spcBef>
        <a:spcAft>
          <a:spcPct val="0"/>
        </a:spcAft>
        <a:buSzPct val="80000"/>
        <a:buFont typeface="Wingdings" pitchFamily="2" charset="2"/>
        <a:buChar char="l"/>
        <a:defRPr>
          <a:solidFill>
            <a:srgbClr val="0C419A"/>
          </a:solidFill>
          <a:latin typeface="+mn-lt"/>
        </a:defRPr>
      </a:lvl2pPr>
      <a:lvl3pPr marL="1141413" indent="-223838" algn="l" defTabSz="911225" rtl="0" eaLnBrk="0" fontAlgn="base" hangingPunct="0">
        <a:spcBef>
          <a:spcPct val="20000"/>
        </a:spcBef>
        <a:spcAft>
          <a:spcPct val="0"/>
        </a:spcAft>
        <a:buClr>
          <a:schemeClr val="folHlink"/>
        </a:buClr>
        <a:buFont typeface="Wingdings" pitchFamily="2" charset="2"/>
        <a:buChar char="ü"/>
        <a:defRPr>
          <a:solidFill>
            <a:srgbClr val="0C419A"/>
          </a:solidFill>
          <a:latin typeface="+mn-lt"/>
        </a:defRPr>
      </a:lvl3pPr>
      <a:lvl4pPr marL="1597025" indent="-227013" algn="l" defTabSz="911225" rtl="0" eaLnBrk="0" fontAlgn="base" hangingPunct="0">
        <a:spcBef>
          <a:spcPct val="20000"/>
        </a:spcBef>
        <a:spcAft>
          <a:spcPct val="0"/>
        </a:spcAft>
        <a:buChar char="_"/>
        <a:defRPr sz="2000">
          <a:solidFill>
            <a:srgbClr val="0C419A"/>
          </a:solidFill>
          <a:latin typeface="+mn-lt"/>
        </a:defRPr>
      </a:lvl4pPr>
      <a:lvl5pPr marL="2052638" indent="-225425" algn="l" defTabSz="911225" rtl="0" eaLnBrk="0" fontAlgn="base" hangingPunct="0">
        <a:spcBef>
          <a:spcPct val="20000"/>
        </a:spcBef>
        <a:spcAft>
          <a:spcPct val="0"/>
        </a:spcAft>
        <a:buChar char="_"/>
        <a:defRPr sz="2000">
          <a:solidFill>
            <a:srgbClr val="0C419A"/>
          </a:solidFill>
          <a:latin typeface="+mn-lt"/>
        </a:defRPr>
      </a:lvl5pPr>
      <a:lvl6pPr marL="2455724" indent="-228052" algn="l" defTabSz="913597" rtl="0" fontAlgn="base">
        <a:spcBef>
          <a:spcPct val="20000"/>
        </a:spcBef>
        <a:spcAft>
          <a:spcPct val="0"/>
        </a:spcAft>
        <a:buChar char="_"/>
        <a:defRPr sz="2000">
          <a:solidFill>
            <a:srgbClr val="0C419A"/>
          </a:solidFill>
          <a:latin typeface="+mn-lt"/>
        </a:defRPr>
      </a:lvl6pPr>
      <a:lvl7pPr marL="2856204" indent="-228052" algn="l" defTabSz="913597" rtl="0" fontAlgn="base">
        <a:spcBef>
          <a:spcPct val="20000"/>
        </a:spcBef>
        <a:spcAft>
          <a:spcPct val="0"/>
        </a:spcAft>
        <a:buChar char="_"/>
        <a:defRPr sz="2000">
          <a:solidFill>
            <a:srgbClr val="0C419A"/>
          </a:solidFill>
          <a:latin typeface="+mn-lt"/>
        </a:defRPr>
      </a:lvl7pPr>
      <a:lvl8pPr marL="3256685" indent="-228052" algn="l" defTabSz="913597" rtl="0" fontAlgn="base">
        <a:spcBef>
          <a:spcPct val="20000"/>
        </a:spcBef>
        <a:spcAft>
          <a:spcPct val="0"/>
        </a:spcAft>
        <a:buChar char="_"/>
        <a:defRPr sz="2000">
          <a:solidFill>
            <a:srgbClr val="0C419A"/>
          </a:solidFill>
          <a:latin typeface="+mn-lt"/>
        </a:defRPr>
      </a:lvl8pPr>
      <a:lvl9pPr marL="3657165" indent="-228052" algn="l" defTabSz="913597" rtl="0" fontAlgn="base">
        <a:spcBef>
          <a:spcPct val="20000"/>
        </a:spcBef>
        <a:spcAft>
          <a:spcPct val="0"/>
        </a:spcAft>
        <a:buChar char="_"/>
        <a:defRPr sz="2000">
          <a:solidFill>
            <a:srgbClr val="0C419A"/>
          </a:solidFill>
          <a:latin typeface="+mn-lt"/>
        </a:defRPr>
      </a:lvl9pPr>
    </p:bodyStyle>
    <p:otherStyle>
      <a:defPPr>
        <a:defRPr lang="fr-FR"/>
      </a:defPPr>
      <a:lvl1pPr marL="0" algn="l" defTabSz="800960" rtl="0" eaLnBrk="1" latinLnBrk="0" hangingPunct="1">
        <a:defRPr sz="1600" kern="1200">
          <a:solidFill>
            <a:schemeClr val="tx1"/>
          </a:solidFill>
          <a:latin typeface="+mn-lt"/>
          <a:ea typeface="+mn-ea"/>
          <a:cs typeface="+mn-cs"/>
        </a:defRPr>
      </a:lvl1pPr>
      <a:lvl2pPr marL="400477" algn="l" defTabSz="800960" rtl="0" eaLnBrk="1" latinLnBrk="0" hangingPunct="1">
        <a:defRPr sz="1600" kern="1200">
          <a:solidFill>
            <a:schemeClr val="tx1"/>
          </a:solidFill>
          <a:latin typeface="+mn-lt"/>
          <a:ea typeface="+mn-ea"/>
          <a:cs typeface="+mn-cs"/>
        </a:defRPr>
      </a:lvl2pPr>
      <a:lvl3pPr marL="800960" algn="l" defTabSz="800960" rtl="0" eaLnBrk="1" latinLnBrk="0" hangingPunct="1">
        <a:defRPr sz="1600" kern="1200">
          <a:solidFill>
            <a:schemeClr val="tx1"/>
          </a:solidFill>
          <a:latin typeface="+mn-lt"/>
          <a:ea typeface="+mn-ea"/>
          <a:cs typeface="+mn-cs"/>
        </a:defRPr>
      </a:lvl3pPr>
      <a:lvl4pPr marL="1201440" algn="l" defTabSz="800960" rtl="0" eaLnBrk="1" latinLnBrk="0" hangingPunct="1">
        <a:defRPr sz="1600" kern="1200">
          <a:solidFill>
            <a:schemeClr val="tx1"/>
          </a:solidFill>
          <a:latin typeface="+mn-lt"/>
          <a:ea typeface="+mn-ea"/>
          <a:cs typeface="+mn-cs"/>
        </a:defRPr>
      </a:lvl4pPr>
      <a:lvl5pPr marL="1601921" algn="l" defTabSz="800960" rtl="0" eaLnBrk="1" latinLnBrk="0" hangingPunct="1">
        <a:defRPr sz="1600" kern="1200">
          <a:solidFill>
            <a:schemeClr val="tx1"/>
          </a:solidFill>
          <a:latin typeface="+mn-lt"/>
          <a:ea typeface="+mn-ea"/>
          <a:cs typeface="+mn-cs"/>
        </a:defRPr>
      </a:lvl5pPr>
      <a:lvl6pPr marL="2002401" algn="l" defTabSz="800960" rtl="0" eaLnBrk="1" latinLnBrk="0" hangingPunct="1">
        <a:defRPr sz="1600" kern="1200">
          <a:solidFill>
            <a:schemeClr val="tx1"/>
          </a:solidFill>
          <a:latin typeface="+mn-lt"/>
          <a:ea typeface="+mn-ea"/>
          <a:cs typeface="+mn-cs"/>
        </a:defRPr>
      </a:lvl6pPr>
      <a:lvl7pPr marL="2402881" algn="l" defTabSz="800960" rtl="0" eaLnBrk="1" latinLnBrk="0" hangingPunct="1">
        <a:defRPr sz="1600" kern="1200">
          <a:solidFill>
            <a:schemeClr val="tx1"/>
          </a:solidFill>
          <a:latin typeface="+mn-lt"/>
          <a:ea typeface="+mn-ea"/>
          <a:cs typeface="+mn-cs"/>
        </a:defRPr>
      </a:lvl7pPr>
      <a:lvl8pPr marL="2803363" algn="l" defTabSz="800960" rtl="0" eaLnBrk="1" latinLnBrk="0" hangingPunct="1">
        <a:defRPr sz="1600" kern="1200">
          <a:solidFill>
            <a:schemeClr val="tx1"/>
          </a:solidFill>
          <a:latin typeface="+mn-lt"/>
          <a:ea typeface="+mn-ea"/>
          <a:cs typeface="+mn-cs"/>
        </a:defRPr>
      </a:lvl8pPr>
      <a:lvl9pPr marL="3203843" algn="l" defTabSz="80096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ZoneTexte 72"/>
          <p:cNvSpPr txBox="1"/>
          <p:nvPr/>
        </p:nvSpPr>
        <p:spPr>
          <a:xfrm>
            <a:off x="-1" y="5462787"/>
            <a:ext cx="9117391" cy="1373477"/>
          </a:xfrm>
          <a:prstGeom prst="rect">
            <a:avLst/>
          </a:prstGeom>
          <a:solidFill>
            <a:schemeClr val="bg1"/>
          </a:solidFill>
        </p:spPr>
        <p:txBody>
          <a:bodyPr wrap="square" rtlCol="0">
            <a:spAutoFit/>
          </a:bodyPr>
          <a:lstStyle/>
          <a:p>
            <a:endParaRPr lang="fr-FR" dirty="0"/>
          </a:p>
        </p:txBody>
      </p:sp>
      <p:sp>
        <p:nvSpPr>
          <p:cNvPr id="72" name="ZoneTexte 71"/>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49" name="Rectangle à coins arrondis 48"/>
          <p:cNvSpPr/>
          <p:nvPr/>
        </p:nvSpPr>
        <p:spPr>
          <a:xfrm>
            <a:off x="2977642" y="828140"/>
            <a:ext cx="6100337" cy="1158896"/>
          </a:xfrm>
          <a:prstGeom prst="roundRect">
            <a:avLst/>
          </a:prstGeom>
          <a:ln/>
        </p:spPr>
        <p:style>
          <a:lnRef idx="2">
            <a:schemeClr val="accent3"/>
          </a:lnRef>
          <a:fillRef idx="1">
            <a:schemeClr val="lt1"/>
          </a:fillRef>
          <a:effectRef idx="0">
            <a:schemeClr val="accent3"/>
          </a:effectRef>
          <a:fontRef idx="minor">
            <a:schemeClr val="dk1"/>
          </a:fontRef>
        </p:style>
        <p:txBody>
          <a:bodyPr anchor="ctr"/>
          <a:lstStyle/>
          <a:p>
            <a:pPr marL="285750" lvl="0" indent="-285750" algn="just">
              <a:buFont typeface="Wingdings" panose="05000000000000000000" pitchFamily="2" charset="2"/>
              <a:buChar char="ü"/>
            </a:pPr>
            <a:r>
              <a:rPr lang="fr-FR" sz="1300" dirty="0" smtClean="0">
                <a:solidFill>
                  <a:srgbClr val="002060"/>
                </a:solidFill>
                <a:latin typeface="Calibri" panose="020F0502020204030204" pitchFamily="34" charset="0"/>
              </a:rPr>
              <a:t>Définition </a:t>
            </a:r>
            <a:r>
              <a:rPr lang="fr-FR" sz="1300" dirty="0">
                <a:solidFill>
                  <a:srgbClr val="002060"/>
                </a:solidFill>
                <a:latin typeface="Calibri" panose="020F0502020204030204" pitchFamily="34" charset="0"/>
              </a:rPr>
              <a:t>des critères à retenir pour une nouvelle méthodologie de </a:t>
            </a:r>
            <a:r>
              <a:rPr lang="fr-FR" sz="1300" dirty="0" smtClean="0">
                <a:solidFill>
                  <a:srgbClr val="002060"/>
                </a:solidFill>
                <a:latin typeface="Calibri" panose="020F0502020204030204" pitchFamily="34" charset="0"/>
              </a:rPr>
              <a:t>zonage</a:t>
            </a:r>
          </a:p>
          <a:p>
            <a:pPr marL="285750" lvl="0" indent="-285750" algn="just">
              <a:buFont typeface="Wingdings" panose="05000000000000000000" pitchFamily="2" charset="2"/>
              <a:buChar char="ü"/>
            </a:pPr>
            <a:r>
              <a:rPr lang="fr-FR" sz="1300" dirty="0" smtClean="0">
                <a:solidFill>
                  <a:srgbClr val="002060"/>
                </a:solidFill>
                <a:latin typeface="Calibri" panose="020F0502020204030204" pitchFamily="34" charset="0"/>
              </a:rPr>
              <a:t>Publication </a:t>
            </a:r>
            <a:r>
              <a:rPr lang="fr-FR" sz="1300" dirty="0">
                <a:solidFill>
                  <a:srgbClr val="002060"/>
                </a:solidFill>
                <a:latin typeface="Calibri" panose="020F0502020204030204" pitchFamily="34" charset="0"/>
              </a:rPr>
              <a:t>d’un décret mettant en œuvre les dispositions de l’article 158 de la LMSS concernant la détermination des zones. Le zonage MK reste en vigueur jusqu’à la date de publication d’un nouvel arrêté (reprenant la méthodologie définie par le </a:t>
            </a:r>
            <a:r>
              <a:rPr lang="fr-FR" sz="1300" dirty="0" smtClean="0">
                <a:solidFill>
                  <a:srgbClr val="002060"/>
                </a:solidFill>
                <a:latin typeface="Calibri" panose="020F0502020204030204" pitchFamily="34" charset="0"/>
              </a:rPr>
              <a:t>nouvel avenant MK</a:t>
            </a:r>
            <a:r>
              <a:rPr lang="fr-FR" sz="1300" dirty="0">
                <a:solidFill>
                  <a:srgbClr val="002060"/>
                </a:solidFill>
                <a:latin typeface="Calibri" panose="020F0502020204030204" pitchFamily="34" charset="0"/>
              </a:rPr>
              <a:t>)</a:t>
            </a:r>
          </a:p>
        </p:txBody>
      </p:sp>
      <p:sp>
        <p:nvSpPr>
          <p:cNvPr id="44" name="Rectangle 43"/>
          <p:cNvSpPr/>
          <p:nvPr/>
        </p:nvSpPr>
        <p:spPr>
          <a:xfrm>
            <a:off x="783052" y="992862"/>
            <a:ext cx="2053412" cy="829452"/>
          </a:xfrm>
          <a:prstGeom prst="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fr-FR" sz="1800" b="1" dirty="0" smtClean="0">
                <a:solidFill>
                  <a:srgbClr val="002060"/>
                </a:solidFill>
                <a:latin typeface="Calibri" panose="020F0502020204030204" pitchFamily="34" charset="0"/>
              </a:rPr>
              <a:t>1</a:t>
            </a:r>
            <a:r>
              <a:rPr lang="fr-FR" sz="1200" b="1" dirty="0" smtClean="0">
                <a:solidFill>
                  <a:srgbClr val="002060"/>
                </a:solidFill>
                <a:latin typeface="Calibri" panose="020F0502020204030204" pitchFamily="34" charset="0"/>
              </a:rPr>
              <a:t/>
            </a:r>
            <a:br>
              <a:rPr lang="fr-FR" sz="1200" b="1" dirty="0" smtClean="0">
                <a:solidFill>
                  <a:srgbClr val="002060"/>
                </a:solidFill>
                <a:latin typeface="Calibri" panose="020F0502020204030204" pitchFamily="34" charset="0"/>
              </a:rPr>
            </a:br>
            <a:r>
              <a:rPr lang="fr-FR" sz="1200" b="1" dirty="0" smtClean="0">
                <a:solidFill>
                  <a:srgbClr val="002060"/>
                </a:solidFill>
                <a:latin typeface="Calibri" panose="020F0502020204030204" pitchFamily="34" charset="0"/>
              </a:rPr>
              <a:t>Groupe de travail technique</a:t>
            </a:r>
            <a:br>
              <a:rPr lang="fr-FR" sz="1200" b="1" dirty="0" smtClean="0">
                <a:solidFill>
                  <a:srgbClr val="002060"/>
                </a:solidFill>
                <a:latin typeface="Calibri" panose="020F0502020204030204" pitchFamily="34" charset="0"/>
              </a:rPr>
            </a:br>
            <a:r>
              <a:rPr lang="fr-FR" sz="1200" b="1" dirty="0" smtClean="0">
                <a:solidFill>
                  <a:srgbClr val="002060"/>
                </a:solidFill>
                <a:latin typeface="Calibri" panose="020F0502020204030204" pitchFamily="34" charset="0"/>
              </a:rPr>
              <a:t>(</a:t>
            </a:r>
            <a:r>
              <a:rPr lang="fr-FR" sz="1200" b="1" dirty="0">
                <a:solidFill>
                  <a:srgbClr val="002060"/>
                </a:solidFill>
                <a:latin typeface="Calibri" panose="020F0502020204030204" pitchFamily="34" charset="0"/>
              </a:rPr>
              <a:t>C</a:t>
            </a:r>
            <a:r>
              <a:rPr lang="fr-FR" sz="1200" b="1" dirty="0" smtClean="0">
                <a:solidFill>
                  <a:srgbClr val="002060"/>
                </a:solidFill>
                <a:latin typeface="Calibri" panose="020F0502020204030204" pitchFamily="34" charset="0"/>
              </a:rPr>
              <a:t>NAMTS / syndicats</a:t>
            </a:r>
            <a:r>
              <a:rPr lang="fr-FR" sz="1400" b="1" dirty="0" smtClean="0">
                <a:solidFill>
                  <a:srgbClr val="002060"/>
                </a:solidFill>
                <a:latin typeface="Calibri" panose="020F0502020204030204" pitchFamily="34" charset="0"/>
              </a:rPr>
              <a:t>)</a:t>
            </a:r>
            <a:endParaRPr lang="fr-FR" sz="1400" dirty="0" smtClean="0">
              <a:solidFill>
                <a:srgbClr val="002060"/>
              </a:solidFill>
              <a:latin typeface="Calibri" panose="020F0502020204030204" pitchFamily="34" charset="0"/>
            </a:endParaRPr>
          </a:p>
        </p:txBody>
      </p:sp>
      <p:sp>
        <p:nvSpPr>
          <p:cNvPr id="53" name="Rectangle 52"/>
          <p:cNvSpPr/>
          <p:nvPr/>
        </p:nvSpPr>
        <p:spPr>
          <a:xfrm>
            <a:off x="768287" y="2377675"/>
            <a:ext cx="2051150" cy="829452"/>
          </a:xfrm>
          <a:prstGeom prst="rect">
            <a:avLst/>
          </a:prstGeom>
          <a:solidFill>
            <a:schemeClr val="accent5">
              <a:lumMod val="20000"/>
              <a:lumOff val="80000"/>
            </a:schemeClr>
          </a:solidFill>
          <a:ln>
            <a:solidFill>
              <a:schemeClr val="accent5"/>
            </a:solidFill>
          </a:ln>
        </p:spPr>
        <p:style>
          <a:lnRef idx="2">
            <a:schemeClr val="accent3"/>
          </a:lnRef>
          <a:fillRef idx="1">
            <a:schemeClr val="lt1"/>
          </a:fillRef>
          <a:effectRef idx="0">
            <a:schemeClr val="accent3"/>
          </a:effectRef>
          <a:fontRef idx="minor">
            <a:schemeClr val="dk1"/>
          </a:fontRef>
        </p:style>
        <p:txBody>
          <a:bodyPr rtlCol="0" anchor="ctr"/>
          <a:lstStyle/>
          <a:p>
            <a:pPr lvl="0" algn="ctr"/>
            <a:r>
              <a:rPr lang="fr-FR" sz="1800" b="1" dirty="0" smtClean="0">
                <a:solidFill>
                  <a:srgbClr val="002060"/>
                </a:solidFill>
                <a:latin typeface="Calibri" panose="020F0502020204030204" pitchFamily="34" charset="0"/>
              </a:rPr>
              <a:t>2</a:t>
            </a:r>
            <a:r>
              <a:rPr lang="fr-FR" sz="1200" b="1" dirty="0" smtClean="0">
                <a:solidFill>
                  <a:srgbClr val="002060"/>
                </a:solidFill>
                <a:latin typeface="Calibri" panose="020F0502020204030204" pitchFamily="34" charset="0"/>
              </a:rPr>
              <a:t/>
            </a:r>
            <a:br>
              <a:rPr lang="fr-FR" sz="1200" b="1" dirty="0" smtClean="0">
                <a:solidFill>
                  <a:srgbClr val="002060"/>
                </a:solidFill>
                <a:latin typeface="Calibri" panose="020F0502020204030204" pitchFamily="34" charset="0"/>
              </a:rPr>
            </a:br>
            <a:r>
              <a:rPr lang="fr-FR" sz="1200" b="1" dirty="0">
                <a:solidFill>
                  <a:srgbClr val="002060"/>
                </a:solidFill>
                <a:latin typeface="Calibri" panose="020F0502020204030204" pitchFamily="34" charset="0"/>
              </a:rPr>
              <a:t>Avenant </a:t>
            </a:r>
            <a:r>
              <a:rPr lang="fr-FR" sz="1200" b="1" dirty="0" smtClean="0">
                <a:solidFill>
                  <a:srgbClr val="002060"/>
                </a:solidFill>
                <a:latin typeface="Calibri" panose="020F0502020204030204" pitchFamily="34" charset="0"/>
              </a:rPr>
              <a:t>n</a:t>
            </a:r>
            <a:r>
              <a:rPr lang="fr-FR" sz="1050" b="1" kern="0" baseline="30000" dirty="0">
                <a:solidFill>
                  <a:srgbClr val="002060"/>
                </a:solidFill>
                <a:latin typeface="Calibri" panose="020F0502020204030204" pitchFamily="34" charset="0"/>
              </a:rPr>
              <a:t>0</a:t>
            </a:r>
            <a:r>
              <a:rPr lang="fr-FR" sz="1200" b="1" dirty="0" smtClean="0">
                <a:solidFill>
                  <a:srgbClr val="002060"/>
                </a:solidFill>
                <a:latin typeface="Calibri" panose="020F0502020204030204" pitchFamily="34" charset="0"/>
              </a:rPr>
              <a:t>5</a:t>
            </a:r>
            <a:endParaRPr lang="fr-FR" sz="1200" b="1" dirty="0">
              <a:solidFill>
                <a:srgbClr val="002060"/>
              </a:solidFill>
              <a:latin typeface="Calibri" panose="020F0502020204030204" pitchFamily="34" charset="0"/>
            </a:endParaRPr>
          </a:p>
          <a:p>
            <a:pPr algn="ctr"/>
            <a:endParaRPr lang="fr-FR" sz="1400" dirty="0" smtClean="0">
              <a:solidFill>
                <a:srgbClr val="002060"/>
              </a:solidFill>
              <a:latin typeface="Calibri" panose="020F0502020204030204" pitchFamily="34" charset="0"/>
            </a:endParaRPr>
          </a:p>
        </p:txBody>
      </p:sp>
      <p:sp>
        <p:nvSpPr>
          <p:cNvPr id="54" name="Rectangle à coins arrondis 53"/>
          <p:cNvSpPr/>
          <p:nvPr/>
        </p:nvSpPr>
        <p:spPr>
          <a:xfrm>
            <a:off x="2987824" y="2302159"/>
            <a:ext cx="6079975" cy="980485"/>
          </a:xfrm>
          <a:prstGeom prst="roundRect">
            <a:avLst/>
          </a:prstGeom>
          <a:ln/>
        </p:spPr>
        <p:style>
          <a:lnRef idx="2">
            <a:schemeClr val="accent5"/>
          </a:lnRef>
          <a:fillRef idx="1">
            <a:schemeClr val="lt1"/>
          </a:fillRef>
          <a:effectRef idx="0">
            <a:schemeClr val="accent5"/>
          </a:effectRef>
          <a:fontRef idx="minor">
            <a:schemeClr val="dk1"/>
          </a:fontRef>
        </p:style>
        <p:txBody>
          <a:bodyPr anchor="ctr"/>
          <a:lstStyle/>
          <a:p>
            <a:pPr marL="285750" lvl="0" indent="-285750">
              <a:buFont typeface="Wingdings" panose="05000000000000000000" pitchFamily="2" charset="2"/>
              <a:buChar char="ü"/>
            </a:pPr>
            <a:r>
              <a:rPr lang="fr-FR" sz="1300" dirty="0">
                <a:solidFill>
                  <a:srgbClr val="002060"/>
                </a:solidFill>
                <a:latin typeface="Calibri" panose="020F0502020204030204" pitchFamily="34" charset="0"/>
              </a:rPr>
              <a:t>Définition des zones sur-denses : détermination des seuils et révision du dispositif d’incitation et de </a:t>
            </a:r>
            <a:r>
              <a:rPr lang="fr-FR" sz="1300" dirty="0" smtClean="0">
                <a:solidFill>
                  <a:srgbClr val="002060"/>
                </a:solidFill>
                <a:latin typeface="Calibri" panose="020F0502020204030204" pitchFamily="34" charset="0"/>
              </a:rPr>
              <a:t>régulation</a:t>
            </a:r>
          </a:p>
          <a:p>
            <a:pPr marL="285750" lvl="0" indent="-285750">
              <a:buFont typeface="Wingdings" panose="05000000000000000000" pitchFamily="2" charset="2"/>
              <a:buChar char="ü"/>
            </a:pPr>
            <a:r>
              <a:rPr lang="fr-FR" sz="1300" dirty="0" smtClean="0">
                <a:solidFill>
                  <a:srgbClr val="002060"/>
                </a:solidFill>
                <a:latin typeface="Calibri" panose="020F0502020204030204" pitchFamily="34" charset="0"/>
              </a:rPr>
              <a:t>Définition des </a:t>
            </a:r>
            <a:r>
              <a:rPr lang="fr-FR" sz="1300" dirty="0">
                <a:solidFill>
                  <a:srgbClr val="002060"/>
                </a:solidFill>
                <a:latin typeface="Calibri" panose="020F0502020204030204" pitchFamily="34" charset="0"/>
              </a:rPr>
              <a:t>autres zones (notamment sous </a:t>
            </a:r>
            <a:r>
              <a:rPr lang="fr-FR" sz="1300" dirty="0" smtClean="0">
                <a:solidFill>
                  <a:srgbClr val="002060"/>
                </a:solidFill>
                <a:latin typeface="Calibri" panose="020F0502020204030204" pitchFamily="34" charset="0"/>
              </a:rPr>
              <a:t>denses)</a:t>
            </a:r>
          </a:p>
          <a:p>
            <a:pPr marL="285750" lvl="0" indent="-285750">
              <a:buFont typeface="Wingdings" panose="05000000000000000000" pitchFamily="2" charset="2"/>
              <a:buChar char="ü"/>
            </a:pPr>
            <a:r>
              <a:rPr lang="fr-FR" sz="1300" dirty="0" smtClean="0">
                <a:solidFill>
                  <a:srgbClr val="002060"/>
                </a:solidFill>
                <a:latin typeface="Calibri" panose="020F0502020204030204" pitchFamily="34" charset="0"/>
              </a:rPr>
              <a:t>Intégration </a:t>
            </a:r>
            <a:r>
              <a:rPr lang="fr-FR" sz="1300" dirty="0">
                <a:solidFill>
                  <a:srgbClr val="002060"/>
                </a:solidFill>
                <a:latin typeface="Calibri" panose="020F0502020204030204" pitchFamily="34" charset="0"/>
              </a:rPr>
              <a:t>des contrats types incitatifs nationaux </a:t>
            </a:r>
          </a:p>
        </p:txBody>
      </p:sp>
      <p:sp>
        <p:nvSpPr>
          <p:cNvPr id="59" name="Rectangle 2"/>
          <p:cNvSpPr>
            <a:spLocks noChangeArrowheads="1"/>
          </p:cNvSpPr>
          <p:nvPr/>
        </p:nvSpPr>
        <p:spPr bwMode="auto">
          <a:xfrm>
            <a:off x="31750" y="180508"/>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eaLnBrk="0" hangingPunct="0">
              <a:spcBef>
                <a:spcPct val="20000"/>
              </a:spcBef>
              <a:buClr>
                <a:schemeClr val="accent6"/>
              </a:buClr>
              <a:defRPr/>
            </a:pPr>
            <a:r>
              <a:rPr lang="fr-FR" sz="1850" b="1" u="sng" dirty="0">
                <a:latin typeface="Calibri" panose="020F0502020204030204" pitchFamily="34" charset="0"/>
              </a:rPr>
              <a:t>1</a:t>
            </a:r>
            <a:r>
              <a:rPr lang="fr-FR" sz="1850" b="1" u="sng" dirty="0" smtClean="0">
                <a:latin typeface="Calibri" panose="020F0502020204030204" pitchFamily="34" charset="0"/>
              </a:rPr>
              <a:t>. Les </a:t>
            </a:r>
            <a:r>
              <a:rPr lang="fr-FR" sz="1850" b="1" u="sng" dirty="0">
                <a:latin typeface="Calibri" panose="020F0502020204030204" pitchFamily="34" charset="0"/>
              </a:rPr>
              <a:t>différentes étapes préalables à la mise en œuvre du </a:t>
            </a:r>
            <a:r>
              <a:rPr lang="fr-FR" sz="1850" b="1" u="sng" dirty="0" smtClean="0">
                <a:latin typeface="Calibri" panose="020F0502020204030204" pitchFamily="34" charset="0"/>
              </a:rPr>
              <a:t>zonage et des contrats incitatifs</a:t>
            </a:r>
            <a:endParaRPr lang="fr-FR" sz="1850" b="1" u="sng" dirty="0">
              <a:latin typeface="Calibri" panose="020F0502020204030204" pitchFamily="34" charset="0"/>
            </a:endParaRPr>
          </a:p>
        </p:txBody>
      </p:sp>
      <p:sp>
        <p:nvSpPr>
          <p:cNvPr id="60" name="ZoneTexte 59"/>
          <p:cNvSpPr txBox="1"/>
          <p:nvPr/>
        </p:nvSpPr>
        <p:spPr>
          <a:xfrm>
            <a:off x="106600" y="3497"/>
            <a:ext cx="2250360" cy="276999"/>
          </a:xfrm>
          <a:prstGeom prst="rect">
            <a:avLst/>
          </a:prstGeom>
          <a:noFill/>
        </p:spPr>
        <p:txBody>
          <a:bodyPr wrap="none" rtlCol="0">
            <a:spAutoFit/>
          </a:bodyPr>
          <a:lstStyle/>
          <a:p>
            <a:r>
              <a:rPr lang="fr-FR" sz="1200" b="1" dirty="0" smtClean="0">
                <a:latin typeface="Calibri" panose="020F0502020204030204" pitchFamily="34" charset="0"/>
              </a:rPr>
              <a:t>ANNEXE 2 –  NOUVEAU ZONAGE</a:t>
            </a:r>
            <a:endParaRPr lang="fr-FR" sz="1200" b="1" dirty="0">
              <a:latin typeface="Calibri" panose="020F0502020204030204" pitchFamily="34" charset="0"/>
            </a:endParaRPr>
          </a:p>
        </p:txBody>
      </p:sp>
      <p:sp>
        <p:nvSpPr>
          <p:cNvPr id="62" name="Rectangle 61"/>
          <p:cNvSpPr/>
          <p:nvPr/>
        </p:nvSpPr>
        <p:spPr>
          <a:xfrm>
            <a:off x="752864" y="4116329"/>
            <a:ext cx="2051151" cy="829452"/>
          </a:xfrm>
          <a:prstGeom prst="rect">
            <a:avLst/>
          </a:prstGeom>
          <a:solidFill>
            <a:schemeClr val="accent6">
              <a:lumMod val="20000"/>
              <a:lumOff val="80000"/>
            </a:schemeClr>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fr-FR" sz="1800" b="1" dirty="0">
                <a:solidFill>
                  <a:srgbClr val="002060"/>
                </a:solidFill>
                <a:latin typeface="Calibri" panose="020F0502020204030204" pitchFamily="34" charset="0"/>
              </a:rPr>
              <a:t>3</a:t>
            </a:r>
            <a:r>
              <a:rPr lang="fr-FR" sz="1200" b="1" dirty="0" smtClean="0">
                <a:solidFill>
                  <a:srgbClr val="002060"/>
                </a:solidFill>
                <a:latin typeface="Calibri" panose="020F0502020204030204" pitchFamily="34" charset="0"/>
              </a:rPr>
              <a:t/>
            </a:r>
            <a:br>
              <a:rPr lang="fr-FR" sz="1200" b="1" dirty="0" smtClean="0">
                <a:solidFill>
                  <a:srgbClr val="002060"/>
                </a:solidFill>
                <a:latin typeface="Calibri" panose="020F0502020204030204" pitchFamily="34" charset="0"/>
              </a:rPr>
            </a:br>
            <a:r>
              <a:rPr lang="fr-FR" sz="1200" b="1" dirty="0" smtClean="0">
                <a:solidFill>
                  <a:srgbClr val="002060"/>
                </a:solidFill>
                <a:latin typeface="Calibri" panose="020F0502020204030204" pitchFamily="34" charset="0"/>
              </a:rPr>
              <a:t>Arrêté ministériel</a:t>
            </a:r>
            <a:endParaRPr lang="fr-FR" sz="1200" b="1" dirty="0">
              <a:solidFill>
                <a:srgbClr val="002060"/>
              </a:solidFill>
              <a:latin typeface="Calibri" panose="020F0502020204030204" pitchFamily="34" charset="0"/>
            </a:endParaRPr>
          </a:p>
          <a:p>
            <a:pPr algn="ctr"/>
            <a:endParaRPr lang="fr-FR" sz="1400" dirty="0" smtClean="0">
              <a:solidFill>
                <a:srgbClr val="002060"/>
              </a:solidFill>
              <a:latin typeface="Calibri" panose="020F0502020204030204" pitchFamily="34" charset="0"/>
            </a:endParaRPr>
          </a:p>
        </p:txBody>
      </p:sp>
      <p:sp>
        <p:nvSpPr>
          <p:cNvPr id="63" name="Rectangle 62"/>
          <p:cNvSpPr/>
          <p:nvPr/>
        </p:nvSpPr>
        <p:spPr>
          <a:xfrm>
            <a:off x="747623" y="5524989"/>
            <a:ext cx="2051152" cy="829452"/>
          </a:xfrm>
          <a:prstGeom prst="rect">
            <a:avLst/>
          </a:prstGeom>
          <a:solidFill>
            <a:schemeClr val="accent1">
              <a:lumMod val="20000"/>
              <a:lumOff val="80000"/>
            </a:schemeClr>
          </a:solidFill>
          <a:ln>
            <a:solidFill>
              <a:schemeClr val="tx2">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lvl="0" algn="ctr"/>
            <a:r>
              <a:rPr lang="fr-FR" sz="1800" b="1" dirty="0" smtClean="0">
                <a:solidFill>
                  <a:srgbClr val="002060"/>
                </a:solidFill>
                <a:latin typeface="Calibri" panose="020F0502020204030204" pitchFamily="34" charset="0"/>
              </a:rPr>
              <a:t>4</a:t>
            </a:r>
            <a:r>
              <a:rPr lang="fr-FR" sz="1200" b="1" dirty="0" smtClean="0">
                <a:solidFill>
                  <a:srgbClr val="002060"/>
                </a:solidFill>
                <a:latin typeface="Calibri" panose="020F0502020204030204" pitchFamily="34" charset="0"/>
              </a:rPr>
              <a:t/>
            </a:r>
            <a:br>
              <a:rPr lang="fr-FR" sz="1200" b="1" dirty="0" smtClean="0">
                <a:solidFill>
                  <a:srgbClr val="002060"/>
                </a:solidFill>
                <a:latin typeface="Calibri" panose="020F0502020204030204" pitchFamily="34" charset="0"/>
              </a:rPr>
            </a:br>
            <a:r>
              <a:rPr lang="fr-FR" sz="1200" b="1" dirty="0" smtClean="0">
                <a:solidFill>
                  <a:srgbClr val="002060"/>
                </a:solidFill>
                <a:latin typeface="Calibri" panose="020F0502020204030204" pitchFamily="34" charset="0"/>
              </a:rPr>
              <a:t>Arrêtés directeurs ARS</a:t>
            </a:r>
            <a:endParaRPr lang="fr-FR" sz="1200" b="1" dirty="0">
              <a:solidFill>
                <a:srgbClr val="002060"/>
              </a:solidFill>
              <a:latin typeface="Calibri" panose="020F0502020204030204" pitchFamily="34" charset="0"/>
            </a:endParaRPr>
          </a:p>
          <a:p>
            <a:pPr algn="ctr"/>
            <a:endParaRPr lang="fr-FR" sz="1400" dirty="0" smtClean="0">
              <a:solidFill>
                <a:srgbClr val="002060"/>
              </a:solidFill>
              <a:latin typeface="Calibri" panose="020F0502020204030204" pitchFamily="34" charset="0"/>
            </a:endParaRPr>
          </a:p>
        </p:txBody>
      </p:sp>
      <p:sp>
        <p:nvSpPr>
          <p:cNvPr id="65" name="Rectangle à coins arrondis 64"/>
          <p:cNvSpPr/>
          <p:nvPr/>
        </p:nvSpPr>
        <p:spPr>
          <a:xfrm>
            <a:off x="2977642" y="4043774"/>
            <a:ext cx="6051774" cy="927160"/>
          </a:xfrm>
          <a:prstGeom prst="roundRect">
            <a:avLst/>
          </a:prstGeom>
          <a:ln/>
        </p:spPr>
        <p:style>
          <a:lnRef idx="2">
            <a:schemeClr val="accent6"/>
          </a:lnRef>
          <a:fillRef idx="1">
            <a:schemeClr val="lt1"/>
          </a:fillRef>
          <a:effectRef idx="0">
            <a:schemeClr val="accent6"/>
          </a:effectRef>
          <a:fontRef idx="minor">
            <a:schemeClr val="dk1"/>
          </a:fontRef>
        </p:style>
        <p:txBody>
          <a:bodyPr anchor="ctr"/>
          <a:lstStyle/>
          <a:p>
            <a:pPr marL="285750" indent="-285750">
              <a:buFont typeface="Wingdings" panose="05000000000000000000" pitchFamily="2" charset="2"/>
              <a:buChar char="ü"/>
            </a:pPr>
            <a:r>
              <a:rPr lang="fr-FR" sz="1300" dirty="0">
                <a:solidFill>
                  <a:srgbClr val="002060"/>
                </a:solidFill>
                <a:latin typeface="Calibri" panose="020F0502020204030204" pitchFamily="34" charset="0"/>
              </a:rPr>
              <a:t>Publication de l’arrêté modifiant le zonage initial sur la base des définitions de l’avenant </a:t>
            </a:r>
          </a:p>
        </p:txBody>
      </p:sp>
      <p:sp>
        <p:nvSpPr>
          <p:cNvPr id="66" name="Rectangle à coins arrondis 65"/>
          <p:cNvSpPr/>
          <p:nvPr/>
        </p:nvSpPr>
        <p:spPr>
          <a:xfrm>
            <a:off x="2977642" y="5449473"/>
            <a:ext cx="6051773" cy="980485"/>
          </a:xfrm>
          <a:prstGeom prst="roundRect">
            <a:avLst/>
          </a:prstGeom>
          <a:ln>
            <a:solidFill>
              <a:schemeClr val="tx2">
                <a:lumMod val="75000"/>
              </a:schemeClr>
            </a:solidFill>
          </a:ln>
        </p:spPr>
        <p:style>
          <a:lnRef idx="2">
            <a:schemeClr val="accent5"/>
          </a:lnRef>
          <a:fillRef idx="1">
            <a:schemeClr val="lt1"/>
          </a:fillRef>
          <a:effectRef idx="0">
            <a:schemeClr val="accent5"/>
          </a:effectRef>
          <a:fontRef idx="minor">
            <a:schemeClr val="dk1"/>
          </a:fontRef>
        </p:style>
        <p:txBody>
          <a:bodyPr anchor="ctr"/>
          <a:lstStyle/>
          <a:p>
            <a:pPr marL="285750" lvl="1" indent="-285750">
              <a:buFont typeface="Wingdings" panose="05000000000000000000" pitchFamily="2" charset="2"/>
              <a:buChar char="ü"/>
            </a:pPr>
            <a:r>
              <a:rPr lang="fr-FR" sz="1300" dirty="0" smtClean="0">
                <a:solidFill>
                  <a:srgbClr val="002060"/>
                </a:solidFill>
                <a:latin typeface="Calibri" panose="020F0502020204030204" pitchFamily="34" charset="0"/>
              </a:rPr>
              <a:t>Le DG ARS arrête le zonage dans sa région</a:t>
            </a:r>
          </a:p>
          <a:p>
            <a:pPr marL="285750" lvl="1" indent="-285750">
              <a:buFont typeface="Wingdings" panose="05000000000000000000" pitchFamily="2" charset="2"/>
              <a:buChar char="ü"/>
            </a:pPr>
            <a:r>
              <a:rPr lang="fr-FR" sz="1300" dirty="0" smtClean="0">
                <a:solidFill>
                  <a:srgbClr val="002060"/>
                </a:solidFill>
                <a:latin typeface="Calibri" panose="020F0502020204030204" pitchFamily="34" charset="0"/>
              </a:rPr>
              <a:t>Le </a:t>
            </a:r>
            <a:r>
              <a:rPr lang="fr-FR" sz="1300" dirty="0">
                <a:solidFill>
                  <a:srgbClr val="002060"/>
                </a:solidFill>
                <a:latin typeface="Calibri" panose="020F0502020204030204" pitchFamily="34" charset="0"/>
              </a:rPr>
              <a:t>DG ARS arrête, dans le respect des contrats type nationaux, les contrats types régionaux comportant les adaptations applicables dans la région après concertation (y compris CPR)</a:t>
            </a:r>
          </a:p>
        </p:txBody>
      </p:sp>
      <p:cxnSp>
        <p:nvCxnSpPr>
          <p:cNvPr id="4" name="Connecteur droit 3"/>
          <p:cNvCxnSpPr/>
          <p:nvPr/>
        </p:nvCxnSpPr>
        <p:spPr>
          <a:xfrm>
            <a:off x="158095" y="3633075"/>
            <a:ext cx="8985905" cy="0"/>
          </a:xfrm>
          <a:prstGeom prst="line">
            <a:avLst/>
          </a:prstGeom>
          <a:ln w="28575">
            <a:solidFill>
              <a:schemeClr val="bg1">
                <a:lumMod val="6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67" name="Flèche droite 66"/>
          <p:cNvSpPr/>
          <p:nvPr/>
        </p:nvSpPr>
        <p:spPr>
          <a:xfrm rot="16200000" flipH="1">
            <a:off x="1611652" y="1931911"/>
            <a:ext cx="396212" cy="342984"/>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68" name="Flèche droite 67"/>
          <p:cNvSpPr/>
          <p:nvPr/>
        </p:nvSpPr>
        <p:spPr>
          <a:xfrm rot="16200000" flipH="1">
            <a:off x="1585574" y="5079875"/>
            <a:ext cx="396212" cy="342984"/>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61" name="Flèche droite 60"/>
          <p:cNvSpPr/>
          <p:nvPr/>
        </p:nvSpPr>
        <p:spPr>
          <a:xfrm rot="16200000" flipH="1">
            <a:off x="1436018" y="3498542"/>
            <a:ext cx="747480" cy="342984"/>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25" name="Rectangle 24"/>
          <p:cNvSpPr/>
          <p:nvPr/>
        </p:nvSpPr>
        <p:spPr>
          <a:xfrm rot="16200000" flipH="1">
            <a:off x="-971204" y="1907032"/>
            <a:ext cx="2618640" cy="360041"/>
          </a:xfrm>
          <a:prstGeom prst="rect">
            <a:avLst/>
          </a:prstGeom>
          <a:solidFill>
            <a:schemeClr val="bg1">
              <a:lumMod val="85000"/>
            </a:schemeClr>
          </a:solidFill>
          <a:ln>
            <a:solidFill>
              <a:schemeClr val="bg1">
                <a:lumMod val="65000"/>
              </a:schemeClr>
            </a:solidFill>
            <a:prstDash val="sysDot"/>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400" b="1" dirty="0" smtClean="0">
                <a:solidFill>
                  <a:schemeClr val="tx1"/>
                </a:solidFill>
                <a:latin typeface="Calibri" panose="020F0502020204030204" pitchFamily="34" charset="0"/>
              </a:rPr>
              <a:t>Phase des négociations</a:t>
            </a:r>
            <a:endParaRPr lang="fr-FR" sz="1400" b="1" dirty="0" smtClean="0">
              <a:solidFill>
                <a:schemeClr val="tx1"/>
              </a:solidFill>
              <a:latin typeface="Calibri" panose="020F0502020204030204" pitchFamily="34" charset="0"/>
            </a:endParaRPr>
          </a:p>
        </p:txBody>
      </p:sp>
      <p:sp>
        <p:nvSpPr>
          <p:cNvPr id="26" name="Rectangle 25"/>
          <p:cNvSpPr/>
          <p:nvPr/>
        </p:nvSpPr>
        <p:spPr>
          <a:xfrm rot="16200000" flipH="1">
            <a:off x="-1041846" y="5023677"/>
            <a:ext cx="2759924" cy="360041"/>
          </a:xfrm>
          <a:prstGeom prst="rect">
            <a:avLst/>
          </a:prstGeom>
          <a:solidFill>
            <a:schemeClr val="bg1">
              <a:lumMod val="85000"/>
            </a:schemeClr>
          </a:solidFill>
          <a:ln>
            <a:solidFill>
              <a:schemeClr val="bg1">
                <a:lumMod val="65000"/>
              </a:schemeClr>
            </a:solidFill>
            <a:prstDash val="sysDot"/>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400" b="1" dirty="0" smtClean="0">
                <a:solidFill>
                  <a:schemeClr val="tx1"/>
                </a:solidFill>
                <a:latin typeface="Calibri" panose="020F0502020204030204" pitchFamily="34" charset="0"/>
              </a:rPr>
              <a:t>Mise en œuvre de l’avenant</a:t>
            </a:r>
            <a:endParaRPr lang="fr-FR" sz="1400" b="1" dirty="0" smtClean="0">
              <a:solidFill>
                <a:schemeClr val="tx1"/>
              </a:solidFill>
              <a:latin typeface="Calibri" panose="020F0502020204030204" pitchFamily="34" charset="0"/>
            </a:endParaRPr>
          </a:p>
        </p:txBody>
      </p:sp>
    </p:spTree>
    <p:extLst>
      <p:ext uri="{BB962C8B-B14F-4D97-AF65-F5344CB8AC3E}">
        <p14:creationId xmlns:p14="http://schemas.microsoft.com/office/powerpoint/2010/main" val="4163704089"/>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ésentation DR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ésentation DRP">
      <a:majorFont>
        <a:latin typeface="Arial"/>
        <a:ea typeface="ＭＳ Ｐゴシック"/>
        <a:cs typeface=""/>
      </a:majorFont>
      <a:minorFont>
        <a:latin typeface="Arial"/>
        <a:ea typeface="ＭＳ Ｐゴシック"/>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ésentation DRP">
  <a:themeElements>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résentation DRP">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ouvelle présenta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20509</TotalTime>
  <Words>176</Words>
  <Application>Microsoft Office PowerPoint</Application>
  <PresentationFormat>Affichage à l'écran (4:3)</PresentationFormat>
  <Paragraphs>17</Paragraphs>
  <Slides>1</Slides>
  <Notes>1</Notes>
  <HiddenSlides>0</HiddenSlides>
  <MMClips>0</MMClips>
  <ScaleCrop>false</ScaleCrop>
  <HeadingPairs>
    <vt:vector size="4" baseType="variant">
      <vt:variant>
        <vt:lpstr>Thème</vt:lpstr>
      </vt:variant>
      <vt:variant>
        <vt:i4>3</vt:i4>
      </vt:variant>
      <vt:variant>
        <vt:lpstr>Titres des diapositives</vt:lpstr>
      </vt:variant>
      <vt:variant>
        <vt:i4>1</vt:i4>
      </vt:variant>
    </vt:vector>
  </HeadingPairs>
  <TitlesOfParts>
    <vt:vector size="4" baseType="lpstr">
      <vt:lpstr>Présentation DRP</vt:lpstr>
      <vt:lpstr>1_Présentation DRP</vt:lpstr>
      <vt:lpstr>2_Nouvelle présentation</vt:lpstr>
      <vt:lpstr>Présentation PowerPoint</vt:lpstr>
    </vt:vector>
  </TitlesOfParts>
  <Company>CNAMTS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contentieux conventionnel</dc:title>
  <dc:creator>Clémence Kremer</dc:creator>
  <cp:lastModifiedBy>LOISELET YOLANDE</cp:lastModifiedBy>
  <cp:revision>1523</cp:revision>
  <cp:lastPrinted>2016-09-09T12:18:39Z</cp:lastPrinted>
  <dcterms:created xsi:type="dcterms:W3CDTF">2001-11-22T21:51:46Z</dcterms:created>
  <dcterms:modified xsi:type="dcterms:W3CDTF">2018-01-26T11:13:09Z</dcterms:modified>
</cp:coreProperties>
</file>