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5.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6.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9.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30.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33.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34.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35.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39.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9" r:id="rId1"/>
    <p:sldMasterId id="2147483707" r:id="rId2"/>
    <p:sldMasterId id="2147483721" r:id="rId3"/>
  </p:sldMasterIdLst>
  <p:notesMasterIdLst>
    <p:notesMasterId r:id="rId102"/>
  </p:notesMasterIdLst>
  <p:handoutMasterIdLst>
    <p:handoutMasterId r:id="rId103"/>
  </p:handoutMasterIdLst>
  <p:sldIdLst>
    <p:sldId id="343" r:id="rId4"/>
    <p:sldId id="501" r:id="rId5"/>
    <p:sldId id="462" r:id="rId6"/>
    <p:sldId id="463" r:id="rId7"/>
    <p:sldId id="464" r:id="rId8"/>
    <p:sldId id="465" r:id="rId9"/>
    <p:sldId id="466" r:id="rId10"/>
    <p:sldId id="467" r:id="rId11"/>
    <p:sldId id="468" r:id="rId12"/>
    <p:sldId id="469" r:id="rId13"/>
    <p:sldId id="470" r:id="rId14"/>
    <p:sldId id="471" r:id="rId15"/>
    <p:sldId id="472" r:id="rId16"/>
    <p:sldId id="473" r:id="rId17"/>
    <p:sldId id="474" r:id="rId18"/>
    <p:sldId id="475" r:id="rId19"/>
    <p:sldId id="476" r:id="rId20"/>
    <p:sldId id="478" r:id="rId21"/>
    <p:sldId id="482" r:id="rId22"/>
    <p:sldId id="354" r:id="rId23"/>
    <p:sldId id="456" r:id="rId24"/>
    <p:sldId id="399" r:id="rId25"/>
    <p:sldId id="403" r:id="rId26"/>
    <p:sldId id="407" r:id="rId27"/>
    <p:sldId id="408" r:id="rId28"/>
    <p:sldId id="457" r:id="rId29"/>
    <p:sldId id="377" r:id="rId30"/>
    <p:sldId id="479" r:id="rId31"/>
    <p:sldId id="480" r:id="rId32"/>
    <p:sldId id="458" r:id="rId33"/>
    <p:sldId id="452" r:id="rId34"/>
    <p:sldId id="453" r:id="rId35"/>
    <p:sldId id="454" r:id="rId36"/>
    <p:sldId id="455" r:id="rId37"/>
    <p:sldId id="380" r:id="rId38"/>
    <p:sldId id="384" r:id="rId39"/>
    <p:sldId id="460" r:id="rId40"/>
    <p:sldId id="385" r:id="rId41"/>
    <p:sldId id="459" r:id="rId42"/>
    <p:sldId id="386" r:id="rId43"/>
    <p:sldId id="387" r:id="rId44"/>
    <p:sldId id="388" r:id="rId45"/>
    <p:sldId id="389" r:id="rId46"/>
    <p:sldId id="481" r:id="rId47"/>
    <p:sldId id="492" r:id="rId48"/>
    <p:sldId id="493" r:id="rId49"/>
    <p:sldId id="494" r:id="rId50"/>
    <p:sldId id="495" r:id="rId51"/>
    <p:sldId id="496" r:id="rId52"/>
    <p:sldId id="497" r:id="rId53"/>
    <p:sldId id="499" r:id="rId54"/>
    <p:sldId id="500" r:id="rId55"/>
    <p:sldId id="503" r:id="rId56"/>
    <p:sldId id="504" r:id="rId57"/>
    <p:sldId id="505" r:id="rId58"/>
    <p:sldId id="506" r:id="rId59"/>
    <p:sldId id="507" r:id="rId60"/>
    <p:sldId id="533" r:id="rId61"/>
    <p:sldId id="509" r:id="rId62"/>
    <p:sldId id="510" r:id="rId63"/>
    <p:sldId id="511" r:id="rId64"/>
    <p:sldId id="512" r:id="rId65"/>
    <p:sldId id="513" r:id="rId66"/>
    <p:sldId id="514" r:id="rId67"/>
    <p:sldId id="515" r:id="rId68"/>
    <p:sldId id="534" r:id="rId69"/>
    <p:sldId id="535" r:id="rId70"/>
    <p:sldId id="536" r:id="rId71"/>
    <p:sldId id="538" r:id="rId72"/>
    <p:sldId id="539" r:id="rId73"/>
    <p:sldId id="540" r:id="rId74"/>
    <p:sldId id="541" r:id="rId75"/>
    <p:sldId id="542" r:id="rId76"/>
    <p:sldId id="543" r:id="rId77"/>
    <p:sldId id="544" r:id="rId78"/>
    <p:sldId id="545" r:id="rId79"/>
    <p:sldId id="546" r:id="rId80"/>
    <p:sldId id="547" r:id="rId81"/>
    <p:sldId id="548" r:id="rId82"/>
    <p:sldId id="516" r:id="rId83"/>
    <p:sldId id="517" r:id="rId84"/>
    <p:sldId id="518" r:id="rId85"/>
    <p:sldId id="519" r:id="rId86"/>
    <p:sldId id="520" r:id="rId87"/>
    <p:sldId id="521" r:id="rId88"/>
    <p:sldId id="522" r:id="rId89"/>
    <p:sldId id="549" r:id="rId90"/>
    <p:sldId id="523" r:id="rId91"/>
    <p:sldId id="525" r:id="rId92"/>
    <p:sldId id="526" r:id="rId93"/>
    <p:sldId id="550" r:id="rId94"/>
    <p:sldId id="527" r:id="rId95"/>
    <p:sldId id="528" r:id="rId96"/>
    <p:sldId id="551" r:id="rId97"/>
    <p:sldId id="529" r:id="rId98"/>
    <p:sldId id="530" r:id="rId99"/>
    <p:sldId id="531" r:id="rId100"/>
    <p:sldId id="532" r:id="rId101"/>
  </p:sldIdLst>
  <p:sldSz cx="9144000" cy="6858000" type="screen4x3"/>
  <p:notesSz cx="6799263" cy="9929813"/>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uverture" id="{157D22A1-357E-914D-8552-7AD78416B2FF}">
          <p14:sldIdLst/>
        </p14:section>
        <p14:section name="Sommaire" id="{1BBF3173-94E7-8944-A788-578C5645DA38}">
          <p14:sldIdLst/>
        </p14:section>
        <p14:section name="Contenu" id="{D59F08CE-9205-BB4B-AB34-5FFB411AFFE5}">
          <p14:sldIdLst>
            <p14:sldId id="343"/>
            <p14:sldId id="501"/>
            <p14:sldId id="462"/>
            <p14:sldId id="463"/>
            <p14:sldId id="464"/>
            <p14:sldId id="465"/>
            <p14:sldId id="466"/>
            <p14:sldId id="467"/>
            <p14:sldId id="468"/>
            <p14:sldId id="469"/>
            <p14:sldId id="470"/>
            <p14:sldId id="471"/>
            <p14:sldId id="472"/>
            <p14:sldId id="473"/>
            <p14:sldId id="474"/>
            <p14:sldId id="475"/>
            <p14:sldId id="476"/>
            <p14:sldId id="478"/>
            <p14:sldId id="482"/>
            <p14:sldId id="354"/>
            <p14:sldId id="456"/>
            <p14:sldId id="399"/>
            <p14:sldId id="403"/>
            <p14:sldId id="407"/>
            <p14:sldId id="408"/>
            <p14:sldId id="457"/>
            <p14:sldId id="377"/>
            <p14:sldId id="479"/>
            <p14:sldId id="480"/>
            <p14:sldId id="458"/>
            <p14:sldId id="452"/>
            <p14:sldId id="453"/>
            <p14:sldId id="454"/>
            <p14:sldId id="455"/>
            <p14:sldId id="380"/>
            <p14:sldId id="384"/>
            <p14:sldId id="460"/>
            <p14:sldId id="385"/>
            <p14:sldId id="459"/>
            <p14:sldId id="386"/>
            <p14:sldId id="387"/>
            <p14:sldId id="388"/>
            <p14:sldId id="389"/>
            <p14:sldId id="481"/>
            <p14:sldId id="492"/>
            <p14:sldId id="493"/>
            <p14:sldId id="494"/>
            <p14:sldId id="495"/>
            <p14:sldId id="496"/>
            <p14:sldId id="497"/>
            <p14:sldId id="499"/>
            <p14:sldId id="500"/>
            <p14:sldId id="503"/>
            <p14:sldId id="504"/>
            <p14:sldId id="505"/>
            <p14:sldId id="506"/>
            <p14:sldId id="507"/>
            <p14:sldId id="533"/>
            <p14:sldId id="509"/>
            <p14:sldId id="510"/>
            <p14:sldId id="511"/>
            <p14:sldId id="512"/>
            <p14:sldId id="513"/>
            <p14:sldId id="514"/>
            <p14:sldId id="515"/>
            <p14:sldId id="534"/>
            <p14:sldId id="535"/>
            <p14:sldId id="536"/>
            <p14:sldId id="538"/>
            <p14:sldId id="539"/>
            <p14:sldId id="540"/>
            <p14:sldId id="541"/>
            <p14:sldId id="542"/>
            <p14:sldId id="543"/>
            <p14:sldId id="544"/>
            <p14:sldId id="545"/>
            <p14:sldId id="546"/>
            <p14:sldId id="547"/>
            <p14:sldId id="548"/>
            <p14:sldId id="516"/>
            <p14:sldId id="517"/>
            <p14:sldId id="518"/>
            <p14:sldId id="519"/>
            <p14:sldId id="520"/>
            <p14:sldId id="521"/>
            <p14:sldId id="522"/>
            <p14:sldId id="549"/>
            <p14:sldId id="523"/>
            <p14:sldId id="525"/>
            <p14:sldId id="526"/>
            <p14:sldId id="550"/>
            <p14:sldId id="527"/>
            <p14:sldId id="528"/>
            <p14:sldId id="551"/>
            <p14:sldId id="529"/>
            <p14:sldId id="530"/>
            <p14:sldId id="531"/>
            <p14:sldId id="532"/>
          </p14:sldIdLst>
        </p14:section>
        <p14:section name="Bibliothèque" id="{C8CE9A8B-E999-1F40-97D2-BAECD5089418}">
          <p14:sldIdLst/>
        </p14:section>
      </p14:sectionLst>
    </p:ext>
    <p:ext uri="{EFAFB233-063F-42B5-8137-9DF3F51BA10A}">
      <p15:sldGuideLst xmlns:p15="http://schemas.microsoft.com/office/powerpoint/2012/main" xmlns="">
        <p15:guide id="1" orient="horz"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E2B6"/>
    <a:srgbClr val="9FEFD6"/>
    <a:srgbClr val="189830"/>
    <a:srgbClr val="D4DDEE"/>
    <a:srgbClr val="D15C05"/>
    <a:srgbClr val="7C682E"/>
    <a:srgbClr val="5C0000"/>
    <a:srgbClr val="432876"/>
    <a:srgbClr val="0D13A9"/>
    <a:srgbClr val="0D5EA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45"/>
    <p:restoredTop sz="97870" autoAdjust="0"/>
  </p:normalViewPr>
  <p:slideViewPr>
    <p:cSldViewPr snapToGrid="0" snapToObjects="1">
      <p:cViewPr>
        <p:scale>
          <a:sx n="100" d="100"/>
          <a:sy n="100" d="100"/>
        </p:scale>
        <p:origin x="-618" y="246"/>
      </p:cViewPr>
      <p:guideLst>
        <p:guide orient="horz"/>
        <p:guide pos="2880"/>
      </p:guideLst>
    </p:cSldViewPr>
  </p:slideViewPr>
  <p:notesTextViewPr>
    <p:cViewPr>
      <p:scale>
        <a:sx n="100" d="100"/>
        <a:sy n="100" d="100"/>
      </p:scale>
      <p:origin x="0" y="0"/>
    </p:cViewPr>
  </p:notesTextViewPr>
  <p:notesViewPr>
    <p:cSldViewPr snapToGrid="0" snapToObjects="1" showGuides="1">
      <p:cViewPr varScale="1">
        <p:scale>
          <a:sx n="107" d="100"/>
          <a:sy n="107" d="100"/>
        </p:scale>
        <p:origin x="2104" y="184"/>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07" Type="http://schemas.openxmlformats.org/officeDocument/2006/relationships/tableStyles" Target="tableStyles.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handoutMaster" Target="handoutMasters/handoutMaster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6"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presProps" Target="pres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image" Target="../media/image13.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diagrams/_rels/data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image" Target="../media/image13.png"/><Relationship Id="rId5" Type="http://schemas.openxmlformats.org/officeDocument/2006/relationships/image" Target="../media/image21.png"/><Relationship Id="rId4" Type="http://schemas.openxmlformats.org/officeDocument/2006/relationships/image" Target="../media/image19.png"/></Relationships>
</file>

<file path=ppt/diagrams/_rels/drawing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image" Target="../media/image13.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1.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image" Target="../media/image13.png"/><Relationship Id="rId5" Type="http://schemas.openxmlformats.org/officeDocument/2006/relationships/image" Target="../media/image21.png"/><Relationship Id="rId4" Type="http://schemas.openxmlformats.org/officeDocument/2006/relationships/image" Target="../media/image19.pn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5">
  <dgm:title val=""/>
  <dgm:desc val=""/>
  <dgm:catLst>
    <dgm:cat type="accent2" pri="11500"/>
  </dgm:catLst>
  <dgm:styleLbl name="node0">
    <dgm:fillClrLst meth="cycle">
      <a:schemeClr val="accent2">
        <a:alpha val="80000"/>
      </a:schemeClr>
    </dgm:fillClrLst>
    <dgm:linClrLst meth="repeat">
      <a:schemeClr val="lt1"/>
    </dgm:linClrLst>
    <dgm:effectClrLst/>
    <dgm:txLinClrLst/>
    <dgm:txFillClrLst/>
    <dgm:txEffectClrLst/>
  </dgm:styleLbl>
  <dgm:styleLbl name="node1">
    <dgm:fillClrLst>
      <a:schemeClr val="accent2">
        <a:alpha val="90000"/>
      </a:schemeClr>
      <a:schemeClr val="accent2">
        <a:alpha val="50000"/>
      </a:schemeClr>
    </dgm:fillClrLst>
    <dgm:linClrLst meth="repeat">
      <a:schemeClr val="lt1"/>
    </dgm:linClrLst>
    <dgm:effectClrLst/>
    <dgm:txLinClrLst/>
    <dgm:txFillClrLst/>
    <dgm:txEffectClrLst/>
  </dgm:styleLbl>
  <dgm:styleLbl name="alignNode1">
    <dgm:fillClrLst>
      <a:schemeClr val="accent2">
        <a:alpha val="90000"/>
      </a:schemeClr>
      <a:schemeClr val="accent2">
        <a:alpha val="50000"/>
      </a:schemeClr>
    </dgm:fillClrLst>
    <dgm:linClrLst>
      <a:schemeClr val="accent2">
        <a:alpha val="90000"/>
      </a:schemeClr>
      <a:schemeClr val="accent2">
        <a:alpha val="50000"/>
      </a:schemeClr>
    </dgm:linClrLst>
    <dgm:effectClrLst/>
    <dgm:txLinClrLst/>
    <dgm:txFillClrLst/>
    <dgm:txEffectClrLst/>
  </dgm:styleLbl>
  <dgm:styleLbl name="lnNode1">
    <dgm:fillClrLst>
      <a:schemeClr val="accent2">
        <a:shade val="90000"/>
      </a:schemeClr>
      <a:schemeClr val="accent2">
        <a:alpha val="50000"/>
        <a:tint val="5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alpha val="20000"/>
      </a:schemeClr>
    </dgm:fillClrLst>
    <dgm:linClrLst meth="repeat">
      <a:schemeClr val="lt1"/>
    </dgm:linClrLst>
    <dgm:effectClrLst/>
    <dgm:txLinClrLst/>
    <dgm:txFillClrLst/>
    <dgm:txEffectClrLst/>
  </dgm:styleLbl>
  <dgm:styleLbl name="node2">
    <dgm:fillClrLst>
      <a:schemeClr val="accent2">
        <a:alpha val="70000"/>
      </a:schemeClr>
    </dgm:fillClrLst>
    <dgm:linClrLst meth="repeat">
      <a:schemeClr val="lt1"/>
    </dgm:linClrLst>
    <dgm:effectClrLst/>
    <dgm:txLinClrLst/>
    <dgm:txFillClrLst/>
    <dgm:txEffectClrLst/>
  </dgm:styleLbl>
  <dgm:styleLbl name="node3">
    <dgm:fillClrLst>
      <a:schemeClr val="accent2">
        <a:alpha val="50000"/>
      </a:schemeClr>
    </dgm:fillClrLst>
    <dgm:linClrLst meth="repeat">
      <a:schemeClr val="lt1"/>
    </dgm:linClrLst>
    <dgm:effectClrLst/>
    <dgm:txLinClrLst/>
    <dgm:txFillClrLst/>
    <dgm:txEffectClrLst/>
  </dgm:styleLbl>
  <dgm:styleLbl name="node4">
    <dgm:fillClrLst>
      <a:schemeClr val="accent2">
        <a:alpha val="30000"/>
      </a:schemeClr>
    </dgm:fillClrLst>
    <dgm:linClrLst meth="repeat">
      <a:schemeClr val="lt1"/>
    </dgm:linClrLst>
    <dgm:effectClrLst/>
    <dgm:txLinClrLst/>
    <dgm:txFillClrLst/>
    <dgm:txEffectClrLst/>
  </dgm:styleLbl>
  <dgm:styleLbl name="fgImgPlace1">
    <dgm:fillClrLst>
      <a:schemeClr val="accent2">
        <a:tint val="50000"/>
        <a:alpha val="90000"/>
      </a:schemeClr>
      <a:schemeClr val="accent2">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f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bgSibTrans2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dgm:txEffectClrLst/>
  </dgm:styleLbl>
  <dgm:styleLbl name="sibTrans1D1">
    <dgm:fillClrLst>
      <a:schemeClr val="accent2">
        <a:shade val="90000"/>
      </a:schemeClr>
      <a:schemeClr val="accent2">
        <a:tint val="50000"/>
      </a:schemeClr>
    </dgm:fillClrLst>
    <dgm:linClrLst>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alpha val="90000"/>
      </a:schemeClr>
    </dgm:fillClrLst>
    <dgm:linClrLst meth="repeat">
      <a:schemeClr val="lt1"/>
    </dgm:linClrLst>
    <dgm:effectClrLst/>
    <dgm:txLinClrLst/>
    <dgm:txFillClrLst/>
    <dgm:txEffectClrLst/>
  </dgm:styleLbl>
  <dgm:styleLbl name="asst1">
    <dgm:fillClrLst meth="repeat">
      <a:schemeClr val="accent2">
        <a:alpha val="90000"/>
      </a:schemeClr>
    </dgm:fillClrLst>
    <dgm:linClrLst meth="repeat">
      <a:schemeClr val="lt1"/>
    </dgm:linClrLst>
    <dgm:effectClrLst/>
    <dgm:txLinClrLst/>
    <dgm:txFillClrLst/>
    <dgm:txEffectClrLst/>
  </dgm:styleLbl>
  <dgm:styleLbl name="asst2">
    <dgm:fillClrLst>
      <a:schemeClr val="accent2">
        <a:alpha val="90000"/>
      </a:schemeClr>
    </dgm:fillClrLst>
    <dgm:linClrLst meth="repeat">
      <a:schemeClr val="lt1"/>
    </dgm:linClrLst>
    <dgm:effectClrLst/>
    <dgm:txLinClrLst/>
    <dgm:txFillClrLst/>
    <dgm:txEffectClrLst/>
  </dgm:styleLbl>
  <dgm:styleLbl name="asst3">
    <dgm:fillClrLst>
      <a:schemeClr val="accent2">
        <a:alpha val="70000"/>
      </a:schemeClr>
    </dgm:fillClrLst>
    <dgm:linClrLst meth="repeat">
      <a:schemeClr val="lt1"/>
    </dgm:linClrLst>
    <dgm:effectClrLst/>
    <dgm:txLinClrLst/>
    <dgm:txFillClrLst/>
    <dgm:txEffectClrLst/>
  </dgm:styleLbl>
  <dgm:styleLbl name="asst4">
    <dgm:fillClrLst>
      <a:schemeClr val="accent2">
        <a:alpha val="50000"/>
      </a:schemeClr>
    </dgm:fillClrLst>
    <dgm:linClrLst meth="repeat">
      <a:schemeClr val="lt1"/>
    </dgm:linClrLst>
    <dgm:effectClrLst/>
    <dgm:txLinClrLst/>
    <dgm:txFillClrLst/>
    <dgm:txEffectClrLst/>
  </dgm:styleLbl>
  <dgm:styleLbl name="parChTrans2D1">
    <dgm:fillClrLst meth="repeat">
      <a:schemeClr val="accent2">
        <a:shade val="8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2">
        <a:alpha val="90000"/>
      </a:schemeClr>
      <a:schemeClr val="accent2">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a:schemeClr val="accent2">
        <a:alpha val="90000"/>
        <a:tint val="40000"/>
      </a:schemeClr>
      <a:schemeClr val="accent2">
        <a:alpha val="5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E3B8B9-A28F-45ED-8EEF-BFA8623F03B2}" type="doc">
      <dgm:prSet loTypeId="urn:microsoft.com/office/officeart/2005/8/layout/vList3" loCatId="list" qsTypeId="urn:microsoft.com/office/officeart/2005/8/quickstyle/simple1" qsCatId="simple" csTypeId="urn:microsoft.com/office/officeart/2005/8/colors/accent0_1" csCatId="mainScheme" phldr="1"/>
      <dgm:spPr/>
    </dgm:pt>
    <dgm:pt modelId="{8F205EE6-C32F-49C4-A052-B909F44D1C69}">
      <dgm:prSet phldrT="[Texte]"/>
      <dgm:spPr/>
      <dgm:t>
        <a:bodyPr/>
        <a:lstStyle/>
        <a:p>
          <a:pPr algn="l"/>
          <a:r>
            <a:rPr lang="fr-FR" b="1" dirty="0" smtClean="0"/>
            <a:t>CTN A </a:t>
          </a:r>
          <a:r>
            <a:rPr lang="fr-FR" dirty="0" smtClean="0"/>
            <a:t>: industries de la métallurgie</a:t>
          </a:r>
          <a:endParaRPr lang="fr-FR" dirty="0"/>
        </a:p>
      </dgm:t>
    </dgm:pt>
    <dgm:pt modelId="{212523FC-EB2B-448F-B324-E85F715D3614}" type="parTrans" cxnId="{A69FE5A1-3653-4C9E-A7D7-D3F65A3AB374}">
      <dgm:prSet/>
      <dgm:spPr/>
      <dgm:t>
        <a:bodyPr/>
        <a:lstStyle/>
        <a:p>
          <a:endParaRPr lang="fr-FR"/>
        </a:p>
      </dgm:t>
    </dgm:pt>
    <dgm:pt modelId="{83669D34-7E8F-48F2-B469-0C7B293D8542}" type="sibTrans" cxnId="{A69FE5A1-3653-4C9E-A7D7-D3F65A3AB374}">
      <dgm:prSet/>
      <dgm:spPr/>
      <dgm:t>
        <a:bodyPr/>
        <a:lstStyle/>
        <a:p>
          <a:endParaRPr lang="fr-FR"/>
        </a:p>
      </dgm:t>
    </dgm:pt>
    <dgm:pt modelId="{B34C29DF-EAEA-4FE8-908E-FAF84E19E492}">
      <dgm:prSet phldrT="[Texte]"/>
      <dgm:spPr/>
      <dgm:t>
        <a:bodyPr/>
        <a:lstStyle/>
        <a:p>
          <a:pPr algn="l"/>
          <a:r>
            <a:rPr lang="fr-FR" b="1" dirty="0" smtClean="0"/>
            <a:t>CTN B </a:t>
          </a:r>
          <a:r>
            <a:rPr lang="fr-FR" dirty="0" smtClean="0"/>
            <a:t>: industries du bâtiment et des travaux publics</a:t>
          </a:r>
          <a:endParaRPr lang="fr-FR" dirty="0"/>
        </a:p>
      </dgm:t>
    </dgm:pt>
    <dgm:pt modelId="{37847C9F-0D94-4CE6-9858-FD7A947DC233}" type="parTrans" cxnId="{741D73AD-92C8-4B43-A25F-04B3B9CDD985}">
      <dgm:prSet/>
      <dgm:spPr/>
      <dgm:t>
        <a:bodyPr/>
        <a:lstStyle/>
        <a:p>
          <a:endParaRPr lang="fr-FR"/>
        </a:p>
      </dgm:t>
    </dgm:pt>
    <dgm:pt modelId="{7FF324A9-5A84-4D06-9A5B-DCD6E6FF0FA7}" type="sibTrans" cxnId="{741D73AD-92C8-4B43-A25F-04B3B9CDD985}">
      <dgm:prSet/>
      <dgm:spPr/>
      <dgm:t>
        <a:bodyPr/>
        <a:lstStyle/>
        <a:p>
          <a:endParaRPr lang="fr-FR"/>
        </a:p>
      </dgm:t>
    </dgm:pt>
    <dgm:pt modelId="{8A930181-DCC9-457C-8BAE-D7E3580721C3}">
      <dgm:prSet phldrT="[Texte]"/>
      <dgm:spPr/>
      <dgm:t>
        <a:bodyPr/>
        <a:lstStyle/>
        <a:p>
          <a:pPr algn="l"/>
          <a:r>
            <a:rPr lang="fr-FR" b="1" dirty="0" smtClean="0"/>
            <a:t>CTN C </a:t>
          </a:r>
          <a:r>
            <a:rPr lang="fr-FR" dirty="0" smtClean="0"/>
            <a:t>: industries des transports, de l’eau, du gaz, de l’électricité, du livre et de la communication</a:t>
          </a:r>
          <a:endParaRPr lang="fr-FR" dirty="0"/>
        </a:p>
      </dgm:t>
    </dgm:pt>
    <dgm:pt modelId="{BEEF38A2-991F-4063-AB2A-DE2449A31C7B}" type="parTrans" cxnId="{FBDD8D44-70E9-415D-910D-201C3C5BDAF7}">
      <dgm:prSet/>
      <dgm:spPr/>
      <dgm:t>
        <a:bodyPr/>
        <a:lstStyle/>
        <a:p>
          <a:endParaRPr lang="fr-FR"/>
        </a:p>
      </dgm:t>
    </dgm:pt>
    <dgm:pt modelId="{195401C8-1853-43D2-B7BB-2AC4945C1F80}" type="sibTrans" cxnId="{FBDD8D44-70E9-415D-910D-201C3C5BDAF7}">
      <dgm:prSet/>
      <dgm:spPr/>
      <dgm:t>
        <a:bodyPr/>
        <a:lstStyle/>
        <a:p>
          <a:endParaRPr lang="fr-FR"/>
        </a:p>
      </dgm:t>
    </dgm:pt>
    <dgm:pt modelId="{C98A3F60-6CE7-4BED-880E-66C2D3852ABF}">
      <dgm:prSet phldrT="[Texte]"/>
      <dgm:spPr/>
      <dgm:t>
        <a:bodyPr/>
        <a:lstStyle/>
        <a:p>
          <a:pPr algn="l"/>
          <a:r>
            <a:rPr lang="fr-FR" b="1" dirty="0" smtClean="0"/>
            <a:t>CTN D </a:t>
          </a:r>
          <a:r>
            <a:rPr lang="fr-FR" dirty="0" smtClean="0"/>
            <a:t>: services, commerces et industries de l’alimentation</a:t>
          </a:r>
          <a:endParaRPr lang="fr-FR" dirty="0"/>
        </a:p>
      </dgm:t>
    </dgm:pt>
    <dgm:pt modelId="{991399BC-18AB-41DD-BD15-6A78A443C5A5}" type="parTrans" cxnId="{FB58D2EF-9365-4B3D-89F4-102FDB4E78F6}">
      <dgm:prSet/>
      <dgm:spPr/>
      <dgm:t>
        <a:bodyPr/>
        <a:lstStyle/>
        <a:p>
          <a:endParaRPr lang="fr-FR"/>
        </a:p>
      </dgm:t>
    </dgm:pt>
    <dgm:pt modelId="{0C865912-6BCB-4906-8276-A011BAF014C8}" type="sibTrans" cxnId="{FB58D2EF-9365-4B3D-89F4-102FDB4E78F6}">
      <dgm:prSet/>
      <dgm:spPr/>
      <dgm:t>
        <a:bodyPr/>
        <a:lstStyle/>
        <a:p>
          <a:endParaRPr lang="fr-FR"/>
        </a:p>
      </dgm:t>
    </dgm:pt>
    <dgm:pt modelId="{5595B76A-1ACE-4743-8A10-3A96B42A28C0}">
      <dgm:prSet phldrT="[Texte]"/>
      <dgm:spPr/>
      <dgm:t>
        <a:bodyPr/>
        <a:lstStyle/>
        <a:p>
          <a:pPr algn="l"/>
          <a:r>
            <a:rPr lang="fr-FR" b="1" dirty="0" smtClean="0"/>
            <a:t>CTN E </a:t>
          </a:r>
          <a:r>
            <a:rPr lang="fr-FR" dirty="0" smtClean="0"/>
            <a:t>: industries de la chimie, du caoutchouc, de la plasturgie</a:t>
          </a:r>
          <a:endParaRPr lang="fr-FR" dirty="0"/>
        </a:p>
      </dgm:t>
    </dgm:pt>
    <dgm:pt modelId="{22CDFF2B-6DB2-4131-8F4F-62C35E439EFC}" type="parTrans" cxnId="{6299DBC2-AD4D-410E-ACA1-EF2D309DD1EF}">
      <dgm:prSet/>
      <dgm:spPr/>
      <dgm:t>
        <a:bodyPr/>
        <a:lstStyle/>
        <a:p>
          <a:endParaRPr lang="fr-FR"/>
        </a:p>
      </dgm:t>
    </dgm:pt>
    <dgm:pt modelId="{4BEBEBDF-CC5C-40C6-B1C6-170E6BAFF6C4}" type="sibTrans" cxnId="{6299DBC2-AD4D-410E-ACA1-EF2D309DD1EF}">
      <dgm:prSet/>
      <dgm:spPr/>
      <dgm:t>
        <a:bodyPr/>
        <a:lstStyle/>
        <a:p>
          <a:endParaRPr lang="fr-FR"/>
        </a:p>
      </dgm:t>
    </dgm:pt>
    <dgm:pt modelId="{8A74001F-84D0-4BA8-A6B3-38095F2FA32E}">
      <dgm:prSet phldrT="[Texte]"/>
      <dgm:spPr/>
      <dgm:t>
        <a:bodyPr/>
        <a:lstStyle/>
        <a:p>
          <a:pPr algn="l"/>
          <a:r>
            <a:rPr lang="fr-FR" b="1" dirty="0" smtClean="0"/>
            <a:t>CTN F </a:t>
          </a:r>
          <a:r>
            <a:rPr lang="fr-FR" dirty="0" smtClean="0"/>
            <a:t>: industries du bois, de l’ameublement, du papier-carton, du textile, du vêtement, des cuirs et des peaux et des pierres et terres à feu</a:t>
          </a:r>
          <a:endParaRPr lang="fr-FR" dirty="0"/>
        </a:p>
      </dgm:t>
    </dgm:pt>
    <dgm:pt modelId="{A1EB1D33-ADC4-432C-8425-F280218A084D}" type="parTrans" cxnId="{BC69C7F2-B42D-4CC0-847E-B5506E444BD9}">
      <dgm:prSet/>
      <dgm:spPr/>
      <dgm:t>
        <a:bodyPr/>
        <a:lstStyle/>
        <a:p>
          <a:endParaRPr lang="fr-FR"/>
        </a:p>
      </dgm:t>
    </dgm:pt>
    <dgm:pt modelId="{E08AFE12-903B-40D7-9F23-B9445FE62BCA}" type="sibTrans" cxnId="{BC69C7F2-B42D-4CC0-847E-B5506E444BD9}">
      <dgm:prSet/>
      <dgm:spPr/>
      <dgm:t>
        <a:bodyPr/>
        <a:lstStyle/>
        <a:p>
          <a:endParaRPr lang="fr-FR"/>
        </a:p>
      </dgm:t>
    </dgm:pt>
    <dgm:pt modelId="{85C3D7DF-AF2D-4BF5-B50E-535053899B26}">
      <dgm:prSet phldrT="[Texte]"/>
      <dgm:spPr/>
      <dgm:t>
        <a:bodyPr/>
        <a:lstStyle/>
        <a:p>
          <a:pPr algn="l"/>
          <a:r>
            <a:rPr lang="fr-FR" b="1" dirty="0" smtClean="0"/>
            <a:t>CTN G </a:t>
          </a:r>
          <a:r>
            <a:rPr lang="fr-FR" dirty="0" smtClean="0"/>
            <a:t>: commerce non alimentaire</a:t>
          </a:r>
          <a:endParaRPr lang="fr-FR" dirty="0"/>
        </a:p>
      </dgm:t>
    </dgm:pt>
    <dgm:pt modelId="{B06AA1BD-6EA6-4186-8D96-C8024E03EDC3}" type="parTrans" cxnId="{03CF786E-5B86-4AEE-9525-C58B56FD3C5F}">
      <dgm:prSet/>
      <dgm:spPr/>
      <dgm:t>
        <a:bodyPr/>
        <a:lstStyle/>
        <a:p>
          <a:endParaRPr lang="fr-FR"/>
        </a:p>
      </dgm:t>
    </dgm:pt>
    <dgm:pt modelId="{61E9C5F7-CB0D-41E7-9CD4-F28CF0EC5778}" type="sibTrans" cxnId="{03CF786E-5B86-4AEE-9525-C58B56FD3C5F}">
      <dgm:prSet/>
      <dgm:spPr/>
      <dgm:t>
        <a:bodyPr/>
        <a:lstStyle/>
        <a:p>
          <a:endParaRPr lang="fr-FR"/>
        </a:p>
      </dgm:t>
    </dgm:pt>
    <dgm:pt modelId="{78C956C5-87D5-4E31-80EC-57C8E313E468}">
      <dgm:prSet phldrT="[Texte]"/>
      <dgm:spPr/>
      <dgm:t>
        <a:bodyPr/>
        <a:lstStyle/>
        <a:p>
          <a:pPr algn="l"/>
          <a:r>
            <a:rPr lang="fr-FR" b="1" dirty="0" smtClean="0"/>
            <a:t>CTN H </a:t>
          </a:r>
          <a:r>
            <a:rPr lang="fr-FR" dirty="0" smtClean="0"/>
            <a:t>: activités de services I (banques, assurances, administrations…)</a:t>
          </a:r>
          <a:endParaRPr lang="fr-FR" dirty="0"/>
        </a:p>
      </dgm:t>
    </dgm:pt>
    <dgm:pt modelId="{2252338A-4283-43B9-98E3-3DE48D4A3A84}" type="parTrans" cxnId="{A83BA796-F3E6-49CB-B54A-DDC6B0C2F6F7}">
      <dgm:prSet/>
      <dgm:spPr/>
      <dgm:t>
        <a:bodyPr/>
        <a:lstStyle/>
        <a:p>
          <a:endParaRPr lang="fr-FR"/>
        </a:p>
      </dgm:t>
    </dgm:pt>
    <dgm:pt modelId="{96810198-91C9-40E5-98E0-CE735E37076D}" type="sibTrans" cxnId="{A83BA796-F3E6-49CB-B54A-DDC6B0C2F6F7}">
      <dgm:prSet/>
      <dgm:spPr/>
      <dgm:t>
        <a:bodyPr/>
        <a:lstStyle/>
        <a:p>
          <a:endParaRPr lang="fr-FR"/>
        </a:p>
      </dgm:t>
    </dgm:pt>
    <dgm:pt modelId="{9508EDE7-FE4B-4EE6-8924-B66F904C292F}">
      <dgm:prSet phldrT="[Texte]"/>
      <dgm:spPr/>
      <dgm:t>
        <a:bodyPr/>
        <a:lstStyle/>
        <a:p>
          <a:pPr algn="l"/>
          <a:r>
            <a:rPr lang="fr-FR" b="1" dirty="0" smtClean="0"/>
            <a:t>CTN I </a:t>
          </a:r>
          <a:r>
            <a:rPr lang="fr-FR" dirty="0" smtClean="0"/>
            <a:t>: activités de services II (intérim, santé, nettoyage,...)</a:t>
          </a:r>
          <a:endParaRPr lang="fr-FR" dirty="0"/>
        </a:p>
      </dgm:t>
    </dgm:pt>
    <dgm:pt modelId="{3375D8FA-4964-4AC2-B4A3-734F376E9931}" type="parTrans" cxnId="{6B31B2C2-B8A7-40FC-811B-1619A3F28376}">
      <dgm:prSet/>
      <dgm:spPr/>
      <dgm:t>
        <a:bodyPr/>
        <a:lstStyle/>
        <a:p>
          <a:endParaRPr lang="fr-FR"/>
        </a:p>
      </dgm:t>
    </dgm:pt>
    <dgm:pt modelId="{B9EF2323-8A04-44B9-8EEC-DFE39A985B89}" type="sibTrans" cxnId="{6B31B2C2-B8A7-40FC-811B-1619A3F28376}">
      <dgm:prSet/>
      <dgm:spPr/>
      <dgm:t>
        <a:bodyPr/>
        <a:lstStyle/>
        <a:p>
          <a:endParaRPr lang="fr-FR"/>
        </a:p>
      </dgm:t>
    </dgm:pt>
    <dgm:pt modelId="{45033692-022D-41AE-9354-335730C5797D}" type="pres">
      <dgm:prSet presAssocID="{4BE3B8B9-A28F-45ED-8EEF-BFA8623F03B2}" presName="linearFlow" presStyleCnt="0">
        <dgm:presLayoutVars>
          <dgm:dir/>
          <dgm:resizeHandles val="exact"/>
        </dgm:presLayoutVars>
      </dgm:prSet>
      <dgm:spPr/>
    </dgm:pt>
    <dgm:pt modelId="{4AA48CAF-49A8-4EA0-91B1-99A092EB2A66}" type="pres">
      <dgm:prSet presAssocID="{8F205EE6-C32F-49C4-A052-B909F44D1C69}" presName="composite" presStyleCnt="0"/>
      <dgm:spPr/>
    </dgm:pt>
    <dgm:pt modelId="{5915C931-F0C7-431B-9C24-2BEBE497B36A}" type="pres">
      <dgm:prSet presAssocID="{8F205EE6-C32F-49C4-A052-B909F44D1C69}" presName="imgShp" presStyleLbl="fgImgPlace1" presStyleIdx="0" presStyleCnt="9"/>
      <dgm:spPr>
        <a:blipFill>
          <a:blip xmlns:r="http://schemas.openxmlformats.org/officeDocument/2006/relationships" r:embed="rId1">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99A75155-7D26-4012-84FD-835E1FE61CCB}" type="pres">
      <dgm:prSet presAssocID="{8F205EE6-C32F-49C4-A052-B909F44D1C69}" presName="txShp" presStyleLbl="node1" presStyleIdx="0" presStyleCnt="9">
        <dgm:presLayoutVars>
          <dgm:bulletEnabled val="1"/>
        </dgm:presLayoutVars>
      </dgm:prSet>
      <dgm:spPr/>
      <dgm:t>
        <a:bodyPr/>
        <a:lstStyle/>
        <a:p>
          <a:endParaRPr lang="fr-FR"/>
        </a:p>
      </dgm:t>
    </dgm:pt>
    <dgm:pt modelId="{AFA65E0B-C046-42C0-9E00-5F821B8CF8F8}" type="pres">
      <dgm:prSet presAssocID="{83669D34-7E8F-48F2-B469-0C7B293D8542}" presName="spacing" presStyleCnt="0"/>
      <dgm:spPr/>
    </dgm:pt>
    <dgm:pt modelId="{99885026-31E4-4EA4-9A34-FA77659F2860}" type="pres">
      <dgm:prSet presAssocID="{B34C29DF-EAEA-4FE8-908E-FAF84E19E492}" presName="composite" presStyleCnt="0"/>
      <dgm:spPr/>
    </dgm:pt>
    <dgm:pt modelId="{9601906B-A63A-4085-AD8E-30CA0191021F}" type="pres">
      <dgm:prSet presAssocID="{B34C29DF-EAEA-4FE8-908E-FAF84E19E492}" presName="imgShp" presStyleLbl="fgImgPlace1" presStyleIdx="1" presStyleCnt="9"/>
      <dgm:spPr>
        <a:blipFill>
          <a:blip xmlns:r="http://schemas.openxmlformats.org/officeDocument/2006/relationships" r:embed="rId2">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22A33A22-6C03-4D0D-9652-D4160E92BC92}" type="pres">
      <dgm:prSet presAssocID="{B34C29DF-EAEA-4FE8-908E-FAF84E19E492}" presName="txShp" presStyleLbl="node1" presStyleIdx="1" presStyleCnt="9">
        <dgm:presLayoutVars>
          <dgm:bulletEnabled val="1"/>
        </dgm:presLayoutVars>
      </dgm:prSet>
      <dgm:spPr/>
      <dgm:t>
        <a:bodyPr/>
        <a:lstStyle/>
        <a:p>
          <a:endParaRPr lang="fr-FR"/>
        </a:p>
      </dgm:t>
    </dgm:pt>
    <dgm:pt modelId="{71134B8A-C5AC-462C-B9F7-422991BE7865}" type="pres">
      <dgm:prSet presAssocID="{7FF324A9-5A84-4D06-9A5B-DCD6E6FF0FA7}" presName="spacing" presStyleCnt="0"/>
      <dgm:spPr/>
    </dgm:pt>
    <dgm:pt modelId="{4F55574E-030F-43FD-B2AD-80C5B5BE8CAC}" type="pres">
      <dgm:prSet presAssocID="{8A930181-DCC9-457C-8BAE-D7E3580721C3}" presName="composite" presStyleCnt="0"/>
      <dgm:spPr/>
    </dgm:pt>
    <dgm:pt modelId="{E501774D-6479-4605-8EEA-BC3F5A0E78FB}" type="pres">
      <dgm:prSet presAssocID="{8A930181-DCC9-457C-8BAE-D7E3580721C3}" presName="imgShp" presStyleLbl="fgImgPlace1" presStyleIdx="2" presStyleCnt="9"/>
      <dgm:spPr>
        <a:blipFill>
          <a:blip xmlns:r="http://schemas.openxmlformats.org/officeDocument/2006/relationships" r:embed="rId3">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0BFAC636-7075-47DA-953F-109D4FF4A0C0}" type="pres">
      <dgm:prSet presAssocID="{8A930181-DCC9-457C-8BAE-D7E3580721C3}" presName="txShp" presStyleLbl="node1" presStyleIdx="2" presStyleCnt="9">
        <dgm:presLayoutVars>
          <dgm:bulletEnabled val="1"/>
        </dgm:presLayoutVars>
      </dgm:prSet>
      <dgm:spPr/>
      <dgm:t>
        <a:bodyPr/>
        <a:lstStyle/>
        <a:p>
          <a:endParaRPr lang="fr-FR"/>
        </a:p>
      </dgm:t>
    </dgm:pt>
    <dgm:pt modelId="{A7669162-5601-40B7-8A07-A8BD53513D6B}" type="pres">
      <dgm:prSet presAssocID="{195401C8-1853-43D2-B7BB-2AC4945C1F80}" presName="spacing" presStyleCnt="0"/>
      <dgm:spPr/>
    </dgm:pt>
    <dgm:pt modelId="{F0E8418D-F5B7-4567-9DE7-3A82A21DF7E9}" type="pres">
      <dgm:prSet presAssocID="{C98A3F60-6CE7-4BED-880E-66C2D3852ABF}" presName="composite" presStyleCnt="0"/>
      <dgm:spPr/>
    </dgm:pt>
    <dgm:pt modelId="{1E49FDE7-7DB1-4748-8BDD-F8C5E9D46395}" type="pres">
      <dgm:prSet presAssocID="{C98A3F60-6CE7-4BED-880E-66C2D3852ABF}" presName="imgShp" presStyleLbl="fgImgPlace1" presStyleIdx="3" presStyleCnt="9"/>
      <dgm:spPr>
        <a:blipFill>
          <a:blip xmlns:r="http://schemas.openxmlformats.org/officeDocument/2006/relationships" r:embed="rId4">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855D7DB7-9E5B-440D-8409-D82F65288757}" type="pres">
      <dgm:prSet presAssocID="{C98A3F60-6CE7-4BED-880E-66C2D3852ABF}" presName="txShp" presStyleLbl="node1" presStyleIdx="3" presStyleCnt="9">
        <dgm:presLayoutVars>
          <dgm:bulletEnabled val="1"/>
        </dgm:presLayoutVars>
      </dgm:prSet>
      <dgm:spPr/>
      <dgm:t>
        <a:bodyPr/>
        <a:lstStyle/>
        <a:p>
          <a:endParaRPr lang="fr-FR"/>
        </a:p>
      </dgm:t>
    </dgm:pt>
    <dgm:pt modelId="{5806C03B-4728-4C1F-A379-7AAFDDE1C58A}" type="pres">
      <dgm:prSet presAssocID="{0C865912-6BCB-4906-8276-A011BAF014C8}" presName="spacing" presStyleCnt="0"/>
      <dgm:spPr/>
    </dgm:pt>
    <dgm:pt modelId="{0CCB6D4C-166F-45A5-A9C3-AED2D558FC30}" type="pres">
      <dgm:prSet presAssocID="{5595B76A-1ACE-4743-8A10-3A96B42A28C0}" presName="composite" presStyleCnt="0"/>
      <dgm:spPr/>
    </dgm:pt>
    <dgm:pt modelId="{AE59B66C-8B76-4F46-9044-C4EAD5B88A5D}" type="pres">
      <dgm:prSet presAssocID="{5595B76A-1ACE-4743-8A10-3A96B42A28C0}" presName="imgShp" presStyleLbl="fgImgPlace1" presStyleIdx="4" presStyleCnt="9"/>
      <dgm:spPr>
        <a:blipFill>
          <a:blip xmlns:r="http://schemas.openxmlformats.org/officeDocument/2006/relationships" r:embed="rId5">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3F9650FF-C3AF-4806-8BC8-385F02E20B9C}" type="pres">
      <dgm:prSet presAssocID="{5595B76A-1ACE-4743-8A10-3A96B42A28C0}" presName="txShp" presStyleLbl="node1" presStyleIdx="4" presStyleCnt="9">
        <dgm:presLayoutVars>
          <dgm:bulletEnabled val="1"/>
        </dgm:presLayoutVars>
      </dgm:prSet>
      <dgm:spPr/>
      <dgm:t>
        <a:bodyPr/>
        <a:lstStyle/>
        <a:p>
          <a:endParaRPr lang="fr-FR"/>
        </a:p>
      </dgm:t>
    </dgm:pt>
    <dgm:pt modelId="{5B1A764C-F0C6-48A8-A677-A8230715BC15}" type="pres">
      <dgm:prSet presAssocID="{4BEBEBDF-CC5C-40C6-B1C6-170E6BAFF6C4}" presName="spacing" presStyleCnt="0"/>
      <dgm:spPr/>
    </dgm:pt>
    <dgm:pt modelId="{FB7B13F1-675C-4F6B-B9C3-F09C2665484D}" type="pres">
      <dgm:prSet presAssocID="{8A74001F-84D0-4BA8-A6B3-38095F2FA32E}" presName="composite" presStyleCnt="0"/>
      <dgm:spPr/>
    </dgm:pt>
    <dgm:pt modelId="{37BD9B6E-BEA4-47C5-90A4-45AFA50B6113}" type="pres">
      <dgm:prSet presAssocID="{8A74001F-84D0-4BA8-A6B3-38095F2FA32E}" presName="imgShp" presStyleLbl="fgImgPlace1" presStyleIdx="5" presStyleCnt="9"/>
      <dgm:spPr>
        <a:blipFill>
          <a:blip xmlns:r="http://schemas.openxmlformats.org/officeDocument/2006/relationships" r:embed="rId6">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9480B4AD-6874-426A-902F-CE5291467A2D}" type="pres">
      <dgm:prSet presAssocID="{8A74001F-84D0-4BA8-A6B3-38095F2FA32E}" presName="txShp" presStyleLbl="node1" presStyleIdx="5" presStyleCnt="9">
        <dgm:presLayoutVars>
          <dgm:bulletEnabled val="1"/>
        </dgm:presLayoutVars>
      </dgm:prSet>
      <dgm:spPr/>
      <dgm:t>
        <a:bodyPr/>
        <a:lstStyle/>
        <a:p>
          <a:endParaRPr lang="fr-FR"/>
        </a:p>
      </dgm:t>
    </dgm:pt>
    <dgm:pt modelId="{E05A4AC9-1D4F-4817-A5DE-BC56650D65EF}" type="pres">
      <dgm:prSet presAssocID="{E08AFE12-903B-40D7-9F23-B9445FE62BCA}" presName="spacing" presStyleCnt="0"/>
      <dgm:spPr/>
    </dgm:pt>
    <dgm:pt modelId="{440E3D21-1E0C-4338-8A9B-954BE14063C9}" type="pres">
      <dgm:prSet presAssocID="{85C3D7DF-AF2D-4BF5-B50E-535053899B26}" presName="composite" presStyleCnt="0"/>
      <dgm:spPr/>
    </dgm:pt>
    <dgm:pt modelId="{A7940CA5-D4D7-4BAB-8A75-A3863E58FD8D}" type="pres">
      <dgm:prSet presAssocID="{85C3D7DF-AF2D-4BF5-B50E-535053899B26}" presName="imgShp" presStyleLbl="fgImgPlace1" presStyleIdx="6" presStyleCnt="9"/>
      <dgm:spPr>
        <a:blipFill>
          <a:blip xmlns:r="http://schemas.openxmlformats.org/officeDocument/2006/relationships" r:embed="rId7">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537E5197-0496-4248-B022-A4FB76D4ABCB}" type="pres">
      <dgm:prSet presAssocID="{85C3D7DF-AF2D-4BF5-B50E-535053899B26}" presName="txShp" presStyleLbl="node1" presStyleIdx="6" presStyleCnt="9">
        <dgm:presLayoutVars>
          <dgm:bulletEnabled val="1"/>
        </dgm:presLayoutVars>
      </dgm:prSet>
      <dgm:spPr/>
      <dgm:t>
        <a:bodyPr/>
        <a:lstStyle/>
        <a:p>
          <a:endParaRPr lang="fr-FR"/>
        </a:p>
      </dgm:t>
    </dgm:pt>
    <dgm:pt modelId="{E6AB1F50-F230-4620-A3BA-AEC4345C2D1E}" type="pres">
      <dgm:prSet presAssocID="{61E9C5F7-CB0D-41E7-9CD4-F28CF0EC5778}" presName="spacing" presStyleCnt="0"/>
      <dgm:spPr/>
    </dgm:pt>
    <dgm:pt modelId="{06923C92-068B-4920-A1E3-BA49C8F2D4AF}" type="pres">
      <dgm:prSet presAssocID="{78C956C5-87D5-4E31-80EC-57C8E313E468}" presName="composite" presStyleCnt="0"/>
      <dgm:spPr/>
    </dgm:pt>
    <dgm:pt modelId="{EA89B583-C71E-4131-BAB4-FB8909D6225F}" type="pres">
      <dgm:prSet presAssocID="{78C956C5-87D5-4E31-80EC-57C8E313E468}" presName="imgShp" presStyleLbl="fgImgPlace1" presStyleIdx="7" presStyleCnt="9"/>
      <dgm:spPr>
        <a:blipFill>
          <a:blip xmlns:r="http://schemas.openxmlformats.org/officeDocument/2006/relationships" r:embed="rId8">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E7B1C802-A2FC-4DB1-B38F-0A616A6AB4DE}" type="pres">
      <dgm:prSet presAssocID="{78C956C5-87D5-4E31-80EC-57C8E313E468}" presName="txShp" presStyleLbl="node1" presStyleIdx="7" presStyleCnt="9">
        <dgm:presLayoutVars>
          <dgm:bulletEnabled val="1"/>
        </dgm:presLayoutVars>
      </dgm:prSet>
      <dgm:spPr/>
      <dgm:t>
        <a:bodyPr/>
        <a:lstStyle/>
        <a:p>
          <a:endParaRPr lang="fr-FR"/>
        </a:p>
      </dgm:t>
    </dgm:pt>
    <dgm:pt modelId="{8F9F2797-C835-4D5A-BA68-AE82FB709D79}" type="pres">
      <dgm:prSet presAssocID="{96810198-91C9-40E5-98E0-CE735E37076D}" presName="spacing" presStyleCnt="0"/>
      <dgm:spPr/>
    </dgm:pt>
    <dgm:pt modelId="{D679CCFD-DD1D-4363-ACB2-09ABA1DA9CC3}" type="pres">
      <dgm:prSet presAssocID="{9508EDE7-FE4B-4EE6-8924-B66F904C292F}" presName="composite" presStyleCnt="0"/>
      <dgm:spPr/>
    </dgm:pt>
    <dgm:pt modelId="{B2130E2C-3695-4D9F-9EB5-60B0BAC521C4}" type="pres">
      <dgm:prSet presAssocID="{9508EDE7-FE4B-4EE6-8924-B66F904C292F}" presName="imgShp" presStyleLbl="fgImgPlace1" presStyleIdx="8" presStyleCnt="9"/>
      <dgm:spPr>
        <a:blipFill>
          <a:blip xmlns:r="http://schemas.openxmlformats.org/officeDocument/2006/relationships" r:embed="rId9">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E030E639-4F47-4C07-84B9-124DE4954A68}" type="pres">
      <dgm:prSet presAssocID="{9508EDE7-FE4B-4EE6-8924-B66F904C292F}" presName="txShp" presStyleLbl="node1" presStyleIdx="8" presStyleCnt="9">
        <dgm:presLayoutVars>
          <dgm:bulletEnabled val="1"/>
        </dgm:presLayoutVars>
      </dgm:prSet>
      <dgm:spPr/>
      <dgm:t>
        <a:bodyPr/>
        <a:lstStyle/>
        <a:p>
          <a:endParaRPr lang="fr-FR"/>
        </a:p>
      </dgm:t>
    </dgm:pt>
  </dgm:ptLst>
  <dgm:cxnLst>
    <dgm:cxn modelId="{7816DF5F-5771-4DAF-96A9-A6F4F61809FF}" type="presOf" srcId="{78C956C5-87D5-4E31-80EC-57C8E313E468}" destId="{E7B1C802-A2FC-4DB1-B38F-0A616A6AB4DE}" srcOrd="0" destOrd="0" presId="urn:microsoft.com/office/officeart/2005/8/layout/vList3"/>
    <dgm:cxn modelId="{2448FD81-BC9A-4F85-9DA3-32CCF743D255}" type="presOf" srcId="{B34C29DF-EAEA-4FE8-908E-FAF84E19E492}" destId="{22A33A22-6C03-4D0D-9652-D4160E92BC92}" srcOrd="0" destOrd="0" presId="urn:microsoft.com/office/officeart/2005/8/layout/vList3"/>
    <dgm:cxn modelId="{FBDD8D44-70E9-415D-910D-201C3C5BDAF7}" srcId="{4BE3B8B9-A28F-45ED-8EEF-BFA8623F03B2}" destId="{8A930181-DCC9-457C-8BAE-D7E3580721C3}" srcOrd="2" destOrd="0" parTransId="{BEEF38A2-991F-4063-AB2A-DE2449A31C7B}" sibTransId="{195401C8-1853-43D2-B7BB-2AC4945C1F80}"/>
    <dgm:cxn modelId="{FB58D2EF-9365-4B3D-89F4-102FDB4E78F6}" srcId="{4BE3B8B9-A28F-45ED-8EEF-BFA8623F03B2}" destId="{C98A3F60-6CE7-4BED-880E-66C2D3852ABF}" srcOrd="3" destOrd="0" parTransId="{991399BC-18AB-41DD-BD15-6A78A443C5A5}" sibTransId="{0C865912-6BCB-4906-8276-A011BAF014C8}"/>
    <dgm:cxn modelId="{6B31B2C2-B8A7-40FC-811B-1619A3F28376}" srcId="{4BE3B8B9-A28F-45ED-8EEF-BFA8623F03B2}" destId="{9508EDE7-FE4B-4EE6-8924-B66F904C292F}" srcOrd="8" destOrd="0" parTransId="{3375D8FA-4964-4AC2-B4A3-734F376E9931}" sibTransId="{B9EF2323-8A04-44B9-8EEC-DFE39A985B89}"/>
    <dgm:cxn modelId="{A69FE5A1-3653-4C9E-A7D7-D3F65A3AB374}" srcId="{4BE3B8B9-A28F-45ED-8EEF-BFA8623F03B2}" destId="{8F205EE6-C32F-49C4-A052-B909F44D1C69}" srcOrd="0" destOrd="0" parTransId="{212523FC-EB2B-448F-B324-E85F715D3614}" sibTransId="{83669D34-7E8F-48F2-B469-0C7B293D8542}"/>
    <dgm:cxn modelId="{BC69C7F2-B42D-4CC0-847E-B5506E444BD9}" srcId="{4BE3B8B9-A28F-45ED-8EEF-BFA8623F03B2}" destId="{8A74001F-84D0-4BA8-A6B3-38095F2FA32E}" srcOrd="5" destOrd="0" parTransId="{A1EB1D33-ADC4-432C-8425-F280218A084D}" sibTransId="{E08AFE12-903B-40D7-9F23-B9445FE62BCA}"/>
    <dgm:cxn modelId="{95B8F509-FE40-4BCF-98C8-443884033485}" type="presOf" srcId="{8F205EE6-C32F-49C4-A052-B909F44D1C69}" destId="{99A75155-7D26-4012-84FD-835E1FE61CCB}" srcOrd="0" destOrd="0" presId="urn:microsoft.com/office/officeart/2005/8/layout/vList3"/>
    <dgm:cxn modelId="{7A8F1E1F-AFA9-4647-A41C-6DE05C474288}" type="presOf" srcId="{85C3D7DF-AF2D-4BF5-B50E-535053899B26}" destId="{537E5197-0496-4248-B022-A4FB76D4ABCB}" srcOrd="0" destOrd="0" presId="urn:microsoft.com/office/officeart/2005/8/layout/vList3"/>
    <dgm:cxn modelId="{03CF786E-5B86-4AEE-9525-C58B56FD3C5F}" srcId="{4BE3B8B9-A28F-45ED-8EEF-BFA8623F03B2}" destId="{85C3D7DF-AF2D-4BF5-B50E-535053899B26}" srcOrd="6" destOrd="0" parTransId="{B06AA1BD-6EA6-4186-8D96-C8024E03EDC3}" sibTransId="{61E9C5F7-CB0D-41E7-9CD4-F28CF0EC5778}"/>
    <dgm:cxn modelId="{979315D1-5DCA-4840-B973-A153D9EC3C0C}" type="presOf" srcId="{8A930181-DCC9-457C-8BAE-D7E3580721C3}" destId="{0BFAC636-7075-47DA-953F-109D4FF4A0C0}" srcOrd="0" destOrd="0" presId="urn:microsoft.com/office/officeart/2005/8/layout/vList3"/>
    <dgm:cxn modelId="{F4F4D716-42EE-4120-BE92-5D843F556F38}" type="presOf" srcId="{9508EDE7-FE4B-4EE6-8924-B66F904C292F}" destId="{E030E639-4F47-4C07-84B9-124DE4954A68}" srcOrd="0" destOrd="0" presId="urn:microsoft.com/office/officeart/2005/8/layout/vList3"/>
    <dgm:cxn modelId="{8C24E461-FAB3-4690-9038-DF736BEE2171}" type="presOf" srcId="{4BE3B8B9-A28F-45ED-8EEF-BFA8623F03B2}" destId="{45033692-022D-41AE-9354-335730C5797D}" srcOrd="0" destOrd="0" presId="urn:microsoft.com/office/officeart/2005/8/layout/vList3"/>
    <dgm:cxn modelId="{7E0C3703-884A-41AB-8691-51CA9956E88C}" type="presOf" srcId="{C98A3F60-6CE7-4BED-880E-66C2D3852ABF}" destId="{855D7DB7-9E5B-440D-8409-D82F65288757}" srcOrd="0" destOrd="0" presId="urn:microsoft.com/office/officeart/2005/8/layout/vList3"/>
    <dgm:cxn modelId="{741D73AD-92C8-4B43-A25F-04B3B9CDD985}" srcId="{4BE3B8B9-A28F-45ED-8EEF-BFA8623F03B2}" destId="{B34C29DF-EAEA-4FE8-908E-FAF84E19E492}" srcOrd="1" destOrd="0" parTransId="{37847C9F-0D94-4CE6-9858-FD7A947DC233}" sibTransId="{7FF324A9-5A84-4D06-9A5B-DCD6E6FF0FA7}"/>
    <dgm:cxn modelId="{3806E7DF-3FB6-4E04-9010-FC5A969D61C0}" type="presOf" srcId="{5595B76A-1ACE-4743-8A10-3A96B42A28C0}" destId="{3F9650FF-C3AF-4806-8BC8-385F02E20B9C}" srcOrd="0" destOrd="0" presId="urn:microsoft.com/office/officeart/2005/8/layout/vList3"/>
    <dgm:cxn modelId="{A83BA796-F3E6-49CB-B54A-DDC6B0C2F6F7}" srcId="{4BE3B8B9-A28F-45ED-8EEF-BFA8623F03B2}" destId="{78C956C5-87D5-4E31-80EC-57C8E313E468}" srcOrd="7" destOrd="0" parTransId="{2252338A-4283-43B9-98E3-3DE48D4A3A84}" sibTransId="{96810198-91C9-40E5-98E0-CE735E37076D}"/>
    <dgm:cxn modelId="{6299DBC2-AD4D-410E-ACA1-EF2D309DD1EF}" srcId="{4BE3B8B9-A28F-45ED-8EEF-BFA8623F03B2}" destId="{5595B76A-1ACE-4743-8A10-3A96B42A28C0}" srcOrd="4" destOrd="0" parTransId="{22CDFF2B-6DB2-4131-8F4F-62C35E439EFC}" sibTransId="{4BEBEBDF-CC5C-40C6-B1C6-170E6BAFF6C4}"/>
    <dgm:cxn modelId="{28FEAE75-A4BD-4AB2-AE68-B9EAD6B08DE5}" type="presOf" srcId="{8A74001F-84D0-4BA8-A6B3-38095F2FA32E}" destId="{9480B4AD-6874-426A-902F-CE5291467A2D}" srcOrd="0" destOrd="0" presId="urn:microsoft.com/office/officeart/2005/8/layout/vList3"/>
    <dgm:cxn modelId="{84AAD283-6E2D-4392-B552-DEE068B9DBAC}" type="presParOf" srcId="{45033692-022D-41AE-9354-335730C5797D}" destId="{4AA48CAF-49A8-4EA0-91B1-99A092EB2A66}" srcOrd="0" destOrd="0" presId="urn:microsoft.com/office/officeart/2005/8/layout/vList3"/>
    <dgm:cxn modelId="{5A05FD3F-7EA8-4732-8F6D-BE542C5CA8D7}" type="presParOf" srcId="{4AA48CAF-49A8-4EA0-91B1-99A092EB2A66}" destId="{5915C931-F0C7-431B-9C24-2BEBE497B36A}" srcOrd="0" destOrd="0" presId="urn:microsoft.com/office/officeart/2005/8/layout/vList3"/>
    <dgm:cxn modelId="{6E579D0C-0B44-4065-9DAE-65568B67175A}" type="presParOf" srcId="{4AA48CAF-49A8-4EA0-91B1-99A092EB2A66}" destId="{99A75155-7D26-4012-84FD-835E1FE61CCB}" srcOrd="1" destOrd="0" presId="urn:microsoft.com/office/officeart/2005/8/layout/vList3"/>
    <dgm:cxn modelId="{4B87383D-4A8F-4A3D-BE2F-1F7D6486C6A0}" type="presParOf" srcId="{45033692-022D-41AE-9354-335730C5797D}" destId="{AFA65E0B-C046-42C0-9E00-5F821B8CF8F8}" srcOrd="1" destOrd="0" presId="urn:microsoft.com/office/officeart/2005/8/layout/vList3"/>
    <dgm:cxn modelId="{D33BA286-3D19-4738-8AAB-0484B2AB18C2}" type="presParOf" srcId="{45033692-022D-41AE-9354-335730C5797D}" destId="{99885026-31E4-4EA4-9A34-FA77659F2860}" srcOrd="2" destOrd="0" presId="urn:microsoft.com/office/officeart/2005/8/layout/vList3"/>
    <dgm:cxn modelId="{F829B7F7-B70B-44B1-8473-F66560C0D968}" type="presParOf" srcId="{99885026-31E4-4EA4-9A34-FA77659F2860}" destId="{9601906B-A63A-4085-AD8E-30CA0191021F}" srcOrd="0" destOrd="0" presId="urn:microsoft.com/office/officeart/2005/8/layout/vList3"/>
    <dgm:cxn modelId="{32C95B7C-F83F-4831-8CD7-DA62470A3B4C}" type="presParOf" srcId="{99885026-31E4-4EA4-9A34-FA77659F2860}" destId="{22A33A22-6C03-4D0D-9652-D4160E92BC92}" srcOrd="1" destOrd="0" presId="urn:microsoft.com/office/officeart/2005/8/layout/vList3"/>
    <dgm:cxn modelId="{C7404A21-B041-4B1E-9C60-6A216C72F19B}" type="presParOf" srcId="{45033692-022D-41AE-9354-335730C5797D}" destId="{71134B8A-C5AC-462C-B9F7-422991BE7865}" srcOrd="3" destOrd="0" presId="urn:microsoft.com/office/officeart/2005/8/layout/vList3"/>
    <dgm:cxn modelId="{739281A2-46FE-420A-9DDD-3648554F67E6}" type="presParOf" srcId="{45033692-022D-41AE-9354-335730C5797D}" destId="{4F55574E-030F-43FD-B2AD-80C5B5BE8CAC}" srcOrd="4" destOrd="0" presId="urn:microsoft.com/office/officeart/2005/8/layout/vList3"/>
    <dgm:cxn modelId="{8571A4C3-02E0-48A5-A08B-92603E825C7A}" type="presParOf" srcId="{4F55574E-030F-43FD-B2AD-80C5B5BE8CAC}" destId="{E501774D-6479-4605-8EEA-BC3F5A0E78FB}" srcOrd="0" destOrd="0" presId="urn:microsoft.com/office/officeart/2005/8/layout/vList3"/>
    <dgm:cxn modelId="{2856CAA3-F981-47D9-B449-87DDB09459D2}" type="presParOf" srcId="{4F55574E-030F-43FD-B2AD-80C5B5BE8CAC}" destId="{0BFAC636-7075-47DA-953F-109D4FF4A0C0}" srcOrd="1" destOrd="0" presId="urn:microsoft.com/office/officeart/2005/8/layout/vList3"/>
    <dgm:cxn modelId="{CDD2A2C1-58B3-44AF-B8D3-745BD4C142AC}" type="presParOf" srcId="{45033692-022D-41AE-9354-335730C5797D}" destId="{A7669162-5601-40B7-8A07-A8BD53513D6B}" srcOrd="5" destOrd="0" presId="urn:microsoft.com/office/officeart/2005/8/layout/vList3"/>
    <dgm:cxn modelId="{991894F6-C778-4655-A100-135CBE8BF043}" type="presParOf" srcId="{45033692-022D-41AE-9354-335730C5797D}" destId="{F0E8418D-F5B7-4567-9DE7-3A82A21DF7E9}" srcOrd="6" destOrd="0" presId="urn:microsoft.com/office/officeart/2005/8/layout/vList3"/>
    <dgm:cxn modelId="{A72A8B72-64CF-4B82-B004-706A5A78D9B3}" type="presParOf" srcId="{F0E8418D-F5B7-4567-9DE7-3A82A21DF7E9}" destId="{1E49FDE7-7DB1-4748-8BDD-F8C5E9D46395}" srcOrd="0" destOrd="0" presId="urn:microsoft.com/office/officeart/2005/8/layout/vList3"/>
    <dgm:cxn modelId="{110F15AF-7986-4CB5-8DBD-D2323DE98013}" type="presParOf" srcId="{F0E8418D-F5B7-4567-9DE7-3A82A21DF7E9}" destId="{855D7DB7-9E5B-440D-8409-D82F65288757}" srcOrd="1" destOrd="0" presId="urn:microsoft.com/office/officeart/2005/8/layout/vList3"/>
    <dgm:cxn modelId="{9651FEA0-8BA0-4E55-8701-8714DCB4DEA8}" type="presParOf" srcId="{45033692-022D-41AE-9354-335730C5797D}" destId="{5806C03B-4728-4C1F-A379-7AAFDDE1C58A}" srcOrd="7" destOrd="0" presId="urn:microsoft.com/office/officeart/2005/8/layout/vList3"/>
    <dgm:cxn modelId="{67BD2F11-3286-4412-A25E-87ACD458172E}" type="presParOf" srcId="{45033692-022D-41AE-9354-335730C5797D}" destId="{0CCB6D4C-166F-45A5-A9C3-AED2D558FC30}" srcOrd="8" destOrd="0" presId="urn:microsoft.com/office/officeart/2005/8/layout/vList3"/>
    <dgm:cxn modelId="{A2A92CF6-75EF-4857-917D-981ABBA78CCD}" type="presParOf" srcId="{0CCB6D4C-166F-45A5-A9C3-AED2D558FC30}" destId="{AE59B66C-8B76-4F46-9044-C4EAD5B88A5D}" srcOrd="0" destOrd="0" presId="urn:microsoft.com/office/officeart/2005/8/layout/vList3"/>
    <dgm:cxn modelId="{231C5EFC-5B9C-4C08-AF12-7FBEEE48F63A}" type="presParOf" srcId="{0CCB6D4C-166F-45A5-A9C3-AED2D558FC30}" destId="{3F9650FF-C3AF-4806-8BC8-385F02E20B9C}" srcOrd="1" destOrd="0" presId="urn:microsoft.com/office/officeart/2005/8/layout/vList3"/>
    <dgm:cxn modelId="{138B3EBF-DB01-4C44-A35C-FB1D47F4821D}" type="presParOf" srcId="{45033692-022D-41AE-9354-335730C5797D}" destId="{5B1A764C-F0C6-48A8-A677-A8230715BC15}" srcOrd="9" destOrd="0" presId="urn:microsoft.com/office/officeart/2005/8/layout/vList3"/>
    <dgm:cxn modelId="{4D4BD3E4-C884-4859-999C-BC1BD5BA8292}" type="presParOf" srcId="{45033692-022D-41AE-9354-335730C5797D}" destId="{FB7B13F1-675C-4F6B-B9C3-F09C2665484D}" srcOrd="10" destOrd="0" presId="urn:microsoft.com/office/officeart/2005/8/layout/vList3"/>
    <dgm:cxn modelId="{7E5EE5CA-DCBB-459E-A4B6-FA79FD41B57F}" type="presParOf" srcId="{FB7B13F1-675C-4F6B-B9C3-F09C2665484D}" destId="{37BD9B6E-BEA4-47C5-90A4-45AFA50B6113}" srcOrd="0" destOrd="0" presId="urn:microsoft.com/office/officeart/2005/8/layout/vList3"/>
    <dgm:cxn modelId="{004110B9-2D20-4E20-BF8D-F3C4A2B8BE55}" type="presParOf" srcId="{FB7B13F1-675C-4F6B-B9C3-F09C2665484D}" destId="{9480B4AD-6874-426A-902F-CE5291467A2D}" srcOrd="1" destOrd="0" presId="urn:microsoft.com/office/officeart/2005/8/layout/vList3"/>
    <dgm:cxn modelId="{E320C3C4-674C-4788-966D-C2E133D93F11}" type="presParOf" srcId="{45033692-022D-41AE-9354-335730C5797D}" destId="{E05A4AC9-1D4F-4817-A5DE-BC56650D65EF}" srcOrd="11" destOrd="0" presId="urn:microsoft.com/office/officeart/2005/8/layout/vList3"/>
    <dgm:cxn modelId="{B4ACA8B7-8EFF-4F01-84BE-F088B893C586}" type="presParOf" srcId="{45033692-022D-41AE-9354-335730C5797D}" destId="{440E3D21-1E0C-4338-8A9B-954BE14063C9}" srcOrd="12" destOrd="0" presId="urn:microsoft.com/office/officeart/2005/8/layout/vList3"/>
    <dgm:cxn modelId="{BA38B3E9-5C8C-4AA7-98B5-DF4218916831}" type="presParOf" srcId="{440E3D21-1E0C-4338-8A9B-954BE14063C9}" destId="{A7940CA5-D4D7-4BAB-8A75-A3863E58FD8D}" srcOrd="0" destOrd="0" presId="urn:microsoft.com/office/officeart/2005/8/layout/vList3"/>
    <dgm:cxn modelId="{CAF42081-B401-4D88-A057-9C65ABFCF6CC}" type="presParOf" srcId="{440E3D21-1E0C-4338-8A9B-954BE14063C9}" destId="{537E5197-0496-4248-B022-A4FB76D4ABCB}" srcOrd="1" destOrd="0" presId="urn:microsoft.com/office/officeart/2005/8/layout/vList3"/>
    <dgm:cxn modelId="{8914406F-4F3A-4BC6-AA6C-655AB6DC6205}" type="presParOf" srcId="{45033692-022D-41AE-9354-335730C5797D}" destId="{E6AB1F50-F230-4620-A3BA-AEC4345C2D1E}" srcOrd="13" destOrd="0" presId="urn:microsoft.com/office/officeart/2005/8/layout/vList3"/>
    <dgm:cxn modelId="{2C36C794-CD73-49DD-B88B-D4096C238973}" type="presParOf" srcId="{45033692-022D-41AE-9354-335730C5797D}" destId="{06923C92-068B-4920-A1E3-BA49C8F2D4AF}" srcOrd="14" destOrd="0" presId="urn:microsoft.com/office/officeart/2005/8/layout/vList3"/>
    <dgm:cxn modelId="{044FAFBC-3366-4BCF-9D40-9576D35EE786}" type="presParOf" srcId="{06923C92-068B-4920-A1E3-BA49C8F2D4AF}" destId="{EA89B583-C71E-4131-BAB4-FB8909D6225F}" srcOrd="0" destOrd="0" presId="urn:microsoft.com/office/officeart/2005/8/layout/vList3"/>
    <dgm:cxn modelId="{DDF79320-D078-4D94-ACB6-C0090CA1DF28}" type="presParOf" srcId="{06923C92-068B-4920-A1E3-BA49C8F2D4AF}" destId="{E7B1C802-A2FC-4DB1-B38F-0A616A6AB4DE}" srcOrd="1" destOrd="0" presId="urn:microsoft.com/office/officeart/2005/8/layout/vList3"/>
    <dgm:cxn modelId="{71106F71-FC2B-42EF-B90C-7B379BF1C57D}" type="presParOf" srcId="{45033692-022D-41AE-9354-335730C5797D}" destId="{8F9F2797-C835-4D5A-BA68-AE82FB709D79}" srcOrd="15" destOrd="0" presId="urn:microsoft.com/office/officeart/2005/8/layout/vList3"/>
    <dgm:cxn modelId="{E8411BEC-F0A6-4377-8AC7-E7E3A8A48F0A}" type="presParOf" srcId="{45033692-022D-41AE-9354-335730C5797D}" destId="{D679CCFD-DD1D-4363-ACB2-09ABA1DA9CC3}" srcOrd="16" destOrd="0" presId="urn:microsoft.com/office/officeart/2005/8/layout/vList3"/>
    <dgm:cxn modelId="{4439A853-7F92-466C-9382-77BC5752E9DF}" type="presParOf" srcId="{D679CCFD-DD1D-4363-ACB2-09ABA1DA9CC3}" destId="{B2130E2C-3695-4D9F-9EB5-60B0BAC521C4}" srcOrd="0" destOrd="0" presId="urn:microsoft.com/office/officeart/2005/8/layout/vList3"/>
    <dgm:cxn modelId="{B30464BD-9746-4155-827B-F3D91C24BE70}" type="presParOf" srcId="{D679CCFD-DD1D-4363-ACB2-09ABA1DA9CC3}" destId="{E030E639-4F47-4C07-84B9-124DE4954A68}"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10.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200" dirty="0" smtClean="0"/>
            <a:t>.</a:t>
          </a:r>
          <a:endParaRPr lang="fr-FR" sz="1200" i="0" dirty="0">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r>
            <a:rPr lang="fr-FR" sz="1200" b="1" dirty="0" smtClean="0"/>
            <a:t>.</a:t>
          </a:r>
          <a:endParaRPr lang="fr-FR" sz="1200" i="0" dirty="0">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3AA6588D-68A5-47DD-8255-52415DCDD096}">
      <dgm:prSet custT="1"/>
      <dgm:spPr/>
      <dgm:t>
        <a:bodyPr/>
        <a:lstStyle/>
        <a:p>
          <a:endParaRPr lang="fr-FR" sz="1200" dirty="0"/>
        </a:p>
      </dgm:t>
    </dgm:pt>
    <dgm:pt modelId="{73655504-CC74-434C-8BB8-D5241E6B6754}" type="parTrans" cxnId="{3140EFD5-4A5A-4CCC-A03C-62F380959D0E}">
      <dgm:prSet/>
      <dgm:spPr/>
      <dgm:t>
        <a:bodyPr/>
        <a:lstStyle/>
        <a:p>
          <a:endParaRPr lang="fr-FR"/>
        </a:p>
      </dgm:t>
    </dgm:pt>
    <dgm:pt modelId="{BFD78D89-E34B-4EAE-AF5E-A99108C3D26F}" type="sibTrans" cxnId="{3140EFD5-4A5A-4CCC-A03C-62F380959D0E}">
      <dgm:prSet/>
      <dgm:spPr/>
      <dgm:t>
        <a:bodyPr/>
        <a:lstStyle/>
        <a:p>
          <a:endParaRPr lang="fr-FR"/>
        </a:p>
      </dgm:t>
    </dgm:pt>
    <dgm:pt modelId="{03465586-8CBB-4CB8-8C23-191DA6FC5172}">
      <dgm:prSet custT="1"/>
      <dgm:spPr/>
      <dgm:t>
        <a:bodyPr/>
        <a:lstStyle/>
        <a:p>
          <a:r>
            <a:rPr lang="fr-FR" sz="1200" dirty="0" smtClean="0"/>
            <a:t>.</a:t>
          </a:r>
        </a:p>
      </dgm:t>
    </dgm:pt>
    <dgm:pt modelId="{670FD2FC-9FD5-4BB2-95A5-A829D047E36B}" type="parTrans" cxnId="{D977C78D-A331-4397-BEF6-8E4A331222A6}">
      <dgm:prSet/>
      <dgm:spPr/>
      <dgm:t>
        <a:bodyPr/>
        <a:lstStyle/>
        <a:p>
          <a:endParaRPr lang="fr-FR"/>
        </a:p>
      </dgm:t>
    </dgm:pt>
    <dgm:pt modelId="{C620B01C-D800-4232-8658-D78A3CBBAA9F}" type="sibTrans" cxnId="{D977C78D-A331-4397-BEF6-8E4A331222A6}">
      <dgm:prSet/>
      <dgm:spPr/>
      <dgm:t>
        <a:bodyPr/>
        <a:lstStyle/>
        <a:p>
          <a:endParaRPr lang="fr-FR"/>
        </a:p>
      </dgm:t>
    </dgm:pt>
    <dgm:pt modelId="{DEC574C2-CE76-4076-98B8-DF0EABA661B2}">
      <dgm:prSet custT="1"/>
      <dgm:spPr/>
      <dgm:t>
        <a:bodyPr/>
        <a:lstStyle/>
        <a:p>
          <a:r>
            <a:rPr lang="fr-FR" sz="1200" dirty="0" smtClean="0"/>
            <a:t>.</a:t>
          </a:r>
        </a:p>
      </dgm:t>
    </dgm:pt>
    <dgm:pt modelId="{1F00544C-F38E-42D8-9C8B-ABF4F78D534E}" type="parTrans" cxnId="{3BC729B2-088B-4EFD-8B74-1667864CCE5B}">
      <dgm:prSet/>
      <dgm:spPr/>
      <dgm:t>
        <a:bodyPr/>
        <a:lstStyle/>
        <a:p>
          <a:endParaRPr lang="fr-FR"/>
        </a:p>
      </dgm:t>
    </dgm:pt>
    <dgm:pt modelId="{3E118A74-7778-4869-B3B3-62490DBC5035}" type="sibTrans" cxnId="{3BC729B2-088B-4EFD-8B74-1667864CCE5B}">
      <dgm:prSet/>
      <dgm:spPr/>
      <dgm:t>
        <a:bodyPr/>
        <a:lstStyle/>
        <a:p>
          <a:endParaRPr lang="fr-FR"/>
        </a:p>
      </dgm:t>
    </dgm:pt>
    <dgm:pt modelId="{0F4E202C-D928-4008-B6FB-18E832E9D4B5}">
      <dgm:prSet custT="1"/>
      <dgm:spPr/>
      <dgm:t>
        <a:bodyPr/>
        <a:lstStyle/>
        <a:p>
          <a:r>
            <a:rPr lang="fr-FR" sz="1200" dirty="0" smtClean="0"/>
            <a:t>.</a:t>
          </a:r>
        </a:p>
      </dgm:t>
    </dgm:pt>
    <dgm:pt modelId="{2C09FFB2-059B-4D64-82E9-BA2B6BAD8A4C}" type="parTrans" cxnId="{7013D8D4-9452-4331-BBB7-DF2720DCE52B}">
      <dgm:prSet/>
      <dgm:spPr/>
      <dgm:t>
        <a:bodyPr/>
        <a:lstStyle/>
        <a:p>
          <a:endParaRPr lang="fr-FR"/>
        </a:p>
      </dgm:t>
    </dgm:pt>
    <dgm:pt modelId="{1E12B382-314A-4DC8-90BC-C06AB1ED0FAD}" type="sibTrans" cxnId="{7013D8D4-9452-4331-BBB7-DF2720DCE52B}">
      <dgm:prSet/>
      <dgm:spPr/>
      <dgm:t>
        <a:bodyPr/>
        <a:lstStyle/>
        <a:p>
          <a:endParaRPr lang="fr-FR"/>
        </a:p>
      </dgm:t>
    </dgm:pt>
    <dgm:pt modelId="{93855FEF-7626-40E5-9A75-3A07D98756A6}">
      <dgm:prSet phldrT="[Texte]" custT="1"/>
      <dgm:spPr/>
      <dgm:t>
        <a:bodyPr/>
        <a:lstStyle/>
        <a:p>
          <a:endParaRPr lang="fr-FR" sz="1200" i="0" dirty="0">
            <a:latin typeface="Arial" pitchFamily="34" charset="0"/>
            <a:cs typeface="Arial" pitchFamily="34" charset="0"/>
          </a:endParaRPr>
        </a:p>
      </dgm:t>
    </dgm:pt>
    <dgm:pt modelId="{8294390F-5C23-4717-825E-2164CA6EF42C}" type="parTrans" cxnId="{26C6269A-6CD3-409A-8424-D0D591D4025C}">
      <dgm:prSet/>
      <dgm:spPr/>
      <dgm:t>
        <a:bodyPr/>
        <a:lstStyle/>
        <a:p>
          <a:endParaRPr lang="fr-FR"/>
        </a:p>
      </dgm:t>
    </dgm:pt>
    <dgm:pt modelId="{22305744-2B23-427C-AF8C-0DE2D346CC92}" type="sibTrans" cxnId="{26C6269A-6CD3-409A-8424-D0D591D4025C}">
      <dgm:prSet/>
      <dgm:spPr/>
      <dgm:t>
        <a:bodyPr/>
        <a:lstStyle/>
        <a:p>
          <a:endParaRPr lang="fr-FR"/>
        </a:p>
      </dgm:t>
    </dgm:pt>
    <dgm:pt modelId="{447E6880-3790-4D6F-87D6-06DA1D0FF997}">
      <dgm:prSet custT="1"/>
      <dgm:spPr/>
      <dgm:t>
        <a:bodyPr/>
        <a:lstStyle/>
        <a:p>
          <a:endParaRPr lang="fr-FR" sz="1200" dirty="0" smtClean="0"/>
        </a:p>
      </dgm:t>
    </dgm:pt>
    <dgm:pt modelId="{980B761C-E5CF-42F2-8ADD-A3ABBDA6A147}" type="parTrans" cxnId="{0D208E6B-31EA-45AB-86CD-C92565B56985}">
      <dgm:prSet/>
      <dgm:spPr/>
      <dgm:t>
        <a:bodyPr/>
        <a:lstStyle/>
        <a:p>
          <a:endParaRPr lang="fr-FR"/>
        </a:p>
      </dgm:t>
    </dgm:pt>
    <dgm:pt modelId="{9F8EB104-EC24-44CC-BB9E-C31B924D80CF}" type="sibTrans" cxnId="{0D208E6B-31EA-45AB-86CD-C92565B56985}">
      <dgm:prSet/>
      <dgm:spPr/>
      <dgm:t>
        <a:bodyPr/>
        <a:lstStyle/>
        <a:p>
          <a:endParaRPr lang="fr-FR"/>
        </a:p>
      </dgm:t>
    </dgm:pt>
    <dgm:pt modelId="{40F10ABA-1062-4EE5-8AD0-1FDCE28E37ED}">
      <dgm:prSet phldrT="[Texte]" custT="1"/>
      <dgm:spPr/>
      <dgm:t>
        <a:bodyPr/>
        <a:lstStyle/>
        <a:p>
          <a:endParaRPr lang="fr-FR" sz="1200" i="0" dirty="0">
            <a:latin typeface="Arial" pitchFamily="34" charset="0"/>
            <a:cs typeface="Arial" pitchFamily="34" charset="0"/>
          </a:endParaRPr>
        </a:p>
      </dgm:t>
    </dgm:pt>
    <dgm:pt modelId="{D56B6B0F-F592-4750-BC4D-EB3288AF290E}" type="parTrans" cxnId="{A6BE0D86-813E-4D11-9834-01791D4850E8}">
      <dgm:prSet/>
      <dgm:spPr/>
      <dgm:t>
        <a:bodyPr/>
        <a:lstStyle/>
        <a:p>
          <a:endParaRPr lang="fr-FR"/>
        </a:p>
      </dgm:t>
    </dgm:pt>
    <dgm:pt modelId="{9F4A5FBD-EE9B-404B-B6EE-731A8459B826}" type="sibTrans" cxnId="{A6BE0D86-813E-4D11-9834-01791D4850E8}">
      <dgm:prSet/>
      <dgm:spPr/>
      <dgm:t>
        <a:bodyPr/>
        <a:lstStyle/>
        <a:p>
          <a:endParaRPr lang="fr-FR"/>
        </a:p>
      </dgm:t>
    </dgm:pt>
    <dgm:pt modelId="{D3009555-17BE-4877-93A2-5D23236A173F}">
      <dgm:prSet custT="1"/>
      <dgm:spPr/>
      <dgm:t>
        <a:bodyPr/>
        <a:lstStyle/>
        <a:p>
          <a:endParaRPr lang="fr-FR" sz="1200" dirty="0" smtClean="0"/>
        </a:p>
      </dgm:t>
    </dgm:pt>
    <dgm:pt modelId="{A11C5649-D5C0-401C-8FD3-A9B5F80392AF}" type="parTrans" cxnId="{54A72827-72D8-432D-BFB3-3BCE293ED376}">
      <dgm:prSet/>
      <dgm:spPr/>
      <dgm:t>
        <a:bodyPr/>
        <a:lstStyle/>
        <a:p>
          <a:endParaRPr lang="fr-FR"/>
        </a:p>
      </dgm:t>
    </dgm:pt>
    <dgm:pt modelId="{4B955A89-064E-4B5A-A7EA-4338E4B6B7E2}" type="sibTrans" cxnId="{54A72827-72D8-432D-BFB3-3BCE293ED376}">
      <dgm:prSet/>
      <dgm:spPr/>
      <dgm:t>
        <a:bodyPr/>
        <a:lstStyle/>
        <a:p>
          <a:endParaRPr lang="fr-FR"/>
        </a:p>
      </dgm:t>
    </dgm:pt>
    <dgm:pt modelId="{319263D6-A2DA-4859-8273-D15010FC7F7F}">
      <dgm:prSet custT="1"/>
      <dgm:spPr/>
      <dgm:t>
        <a:bodyPr/>
        <a:lstStyle/>
        <a:p>
          <a:endParaRPr lang="fr-FR" sz="1200" dirty="0" smtClean="0"/>
        </a:p>
      </dgm:t>
    </dgm:pt>
    <dgm:pt modelId="{3FCE56B9-D387-4E87-893D-4D7DA284D069}" type="parTrans" cxnId="{C7E96A08-C662-41C1-B05C-B828B2A012D2}">
      <dgm:prSet/>
      <dgm:spPr/>
      <dgm:t>
        <a:bodyPr/>
        <a:lstStyle/>
        <a:p>
          <a:endParaRPr lang="fr-FR"/>
        </a:p>
      </dgm:t>
    </dgm:pt>
    <dgm:pt modelId="{C65C1067-5EC4-4320-B83C-44B5154DD265}" type="sibTrans" cxnId="{C7E96A08-C662-41C1-B05C-B828B2A012D2}">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CA40D79C-DA7A-4751-A935-0F0D7BF174AF}" srcId="{9A36BB72-EDFE-4D04-BA11-54828FD38512}" destId="{D2799614-900F-4024-8B77-A60D8FB84614}" srcOrd="0" destOrd="0" parTransId="{E638BFF5-322C-45C1-93C2-F5F2DEC30A58}" sibTransId="{B9764D1E-4B98-40C0-9F85-368D0060FC0E}"/>
    <dgm:cxn modelId="{F7DF8DA2-6D3D-4827-B1B2-FEC91ABDFB75}" type="presOf" srcId="{447E6880-3790-4D6F-87D6-06DA1D0FF997}" destId="{B341D3B7-0557-4FEC-9AE0-194ED2333EF0}" srcOrd="0" destOrd="3" presId="urn:microsoft.com/office/officeart/2005/8/layout/list1"/>
    <dgm:cxn modelId="{346E7D37-AA45-43B8-9CB5-6ECBCD72C16B}" type="presOf" srcId="{480E932C-0493-44B3-8E7C-15722B616621}" destId="{14592AAD-5A37-4473-A199-CE699462D4A8}" srcOrd="0" destOrd="0" presId="urn:microsoft.com/office/officeart/2005/8/layout/list1"/>
    <dgm:cxn modelId="{C223A79D-3A80-4155-A40E-2D6100614413}" srcId="{19AEF31E-7281-4D72-BA03-E057F68AAE4E}" destId="{9A36BB72-EDFE-4D04-BA11-54828FD38512}" srcOrd="0" destOrd="0" parTransId="{272C879C-ACCE-4DD8-B990-D35F7D04CF8A}" sibTransId="{54753D14-5D14-4B85-992B-6494F08CD9DF}"/>
    <dgm:cxn modelId="{391E40A5-41F6-42CB-A791-427839146C15}" type="presOf" srcId="{3AA6588D-68A5-47DD-8255-52415DCDD096}" destId="{14592AAD-5A37-4473-A199-CE699462D4A8}" srcOrd="0" destOrd="6" presId="urn:microsoft.com/office/officeart/2005/8/layout/list1"/>
    <dgm:cxn modelId="{46DF5439-D37F-49A5-8C99-CA256145C8C3}" type="presOf" srcId="{55501EC3-C553-45A3-92D3-E4F10EF73214}" destId="{FED08A12-C9AC-4BEE-8843-EC63EC482C36}" srcOrd="1" destOrd="0" presId="urn:microsoft.com/office/officeart/2005/8/layout/list1"/>
    <dgm:cxn modelId="{4361C29B-5AFA-4FE0-912B-AB81D557D10C}" type="presOf" srcId="{DEC574C2-CE76-4076-98B8-DF0EABA661B2}" destId="{14592AAD-5A37-4473-A199-CE699462D4A8}" srcOrd="0" destOrd="2" presId="urn:microsoft.com/office/officeart/2005/8/layout/list1"/>
    <dgm:cxn modelId="{26C6269A-6CD3-409A-8424-D0D591D4025C}" srcId="{9A36BB72-EDFE-4D04-BA11-54828FD38512}" destId="{93855FEF-7626-40E5-9A75-3A07D98756A6}" srcOrd="1" destOrd="0" parTransId="{8294390F-5C23-4717-825E-2164CA6EF42C}" sibTransId="{22305744-2B23-427C-AF8C-0DE2D346CC92}"/>
    <dgm:cxn modelId="{7F81F4DE-BD05-4D5F-AB28-FA4A3873ADBE}" type="presOf" srcId="{40F10ABA-1062-4EE5-8AD0-1FDCE28E37ED}" destId="{14592AAD-5A37-4473-A199-CE699462D4A8}" srcOrd="0" destOrd="1" presId="urn:microsoft.com/office/officeart/2005/8/layout/list1"/>
    <dgm:cxn modelId="{61046C7E-A344-46EE-A553-950F36076E74}" type="presOf" srcId="{03465586-8CBB-4CB8-8C23-191DA6FC5172}" destId="{B341D3B7-0557-4FEC-9AE0-194ED2333EF0}" srcOrd="0" destOrd="2" presId="urn:microsoft.com/office/officeart/2005/8/layout/list1"/>
    <dgm:cxn modelId="{4FB98EE7-E84D-403B-AD6B-FEFA60338CC7}" type="presOf" srcId="{93855FEF-7626-40E5-9A75-3A07D98756A6}" destId="{B341D3B7-0557-4FEC-9AE0-194ED2333EF0}" srcOrd="0" destOrd="1" presId="urn:microsoft.com/office/officeart/2005/8/layout/list1"/>
    <dgm:cxn modelId="{1ED53E54-19D5-487B-BD1D-014E7DE043E4}" type="presOf" srcId="{19AEF31E-7281-4D72-BA03-E057F68AAE4E}" destId="{4D4D8A79-899D-49DE-B1A2-1AE3C61D0BB4}" srcOrd="0" destOrd="0" presId="urn:microsoft.com/office/officeart/2005/8/layout/list1"/>
    <dgm:cxn modelId="{A6BE0D86-813E-4D11-9834-01791D4850E8}" srcId="{55501EC3-C553-45A3-92D3-E4F10EF73214}" destId="{40F10ABA-1062-4EE5-8AD0-1FDCE28E37ED}" srcOrd="1" destOrd="0" parTransId="{D56B6B0F-F592-4750-BC4D-EB3288AF290E}" sibTransId="{9F4A5FBD-EE9B-404B-B6EE-731A8459B826}"/>
    <dgm:cxn modelId="{88FF2775-B20E-4D94-96C8-A6B2B8422B39}" type="presOf" srcId="{55501EC3-C553-45A3-92D3-E4F10EF73214}" destId="{56866893-9B95-4214-A1C6-3BDED83F557E}" srcOrd="0" destOrd="0" presId="urn:microsoft.com/office/officeart/2005/8/layout/list1"/>
    <dgm:cxn modelId="{CEF9DD22-2986-487A-BBAD-18014E9FEA26}" type="presOf" srcId="{D3009555-17BE-4877-93A2-5D23236A173F}" destId="{14592AAD-5A37-4473-A199-CE699462D4A8}" srcOrd="0" destOrd="5" presId="urn:microsoft.com/office/officeart/2005/8/layout/list1"/>
    <dgm:cxn modelId="{99E00994-B786-425C-A9D9-CAB4A1529FAB}" type="presOf" srcId="{D2799614-900F-4024-8B77-A60D8FB84614}" destId="{B341D3B7-0557-4FEC-9AE0-194ED2333EF0}" srcOrd="0" destOrd="0" presId="urn:microsoft.com/office/officeart/2005/8/layout/list1"/>
    <dgm:cxn modelId="{0C0502B7-772A-4A22-B9C2-03F629445480}" srcId="{55501EC3-C553-45A3-92D3-E4F10EF73214}" destId="{480E932C-0493-44B3-8E7C-15722B616621}" srcOrd="0" destOrd="0" parTransId="{16F4161E-83A4-4390-AD6C-F891D9B9828E}" sibTransId="{11168EBF-1013-4752-9B64-2158147F0E6E}"/>
    <dgm:cxn modelId="{80E98C2D-5CFA-4439-A67C-A6D163A30099}" type="presOf" srcId="{0F4E202C-D928-4008-B6FB-18E832E9D4B5}" destId="{14592AAD-5A37-4473-A199-CE699462D4A8}" srcOrd="0" destOrd="4" presId="urn:microsoft.com/office/officeart/2005/8/layout/list1"/>
    <dgm:cxn modelId="{C50C7568-9FE5-463E-B05A-1F1F6BC5F147}" type="presOf" srcId="{9A36BB72-EDFE-4D04-BA11-54828FD38512}" destId="{6A409C7E-F0FA-4BE4-AE72-46496C189E8E}" srcOrd="1" destOrd="0" presId="urn:microsoft.com/office/officeart/2005/8/layout/list1"/>
    <dgm:cxn modelId="{0D208E6B-31EA-45AB-86CD-C92565B56985}" srcId="{9A36BB72-EDFE-4D04-BA11-54828FD38512}" destId="{447E6880-3790-4D6F-87D6-06DA1D0FF997}" srcOrd="3" destOrd="0" parTransId="{980B761C-E5CF-42F2-8ADD-A3ABBDA6A147}" sibTransId="{9F8EB104-EC24-44CC-BB9E-C31B924D80CF}"/>
    <dgm:cxn modelId="{3140EFD5-4A5A-4CCC-A03C-62F380959D0E}" srcId="{55501EC3-C553-45A3-92D3-E4F10EF73214}" destId="{3AA6588D-68A5-47DD-8255-52415DCDD096}" srcOrd="6" destOrd="0" parTransId="{73655504-CC74-434C-8BB8-D5241E6B6754}" sibTransId="{BFD78D89-E34B-4EAE-AF5E-A99108C3D26F}"/>
    <dgm:cxn modelId="{D977C78D-A331-4397-BEF6-8E4A331222A6}" srcId="{9A36BB72-EDFE-4D04-BA11-54828FD38512}" destId="{03465586-8CBB-4CB8-8C23-191DA6FC5172}" srcOrd="2" destOrd="0" parTransId="{670FD2FC-9FD5-4BB2-95A5-A829D047E36B}" sibTransId="{C620B01C-D800-4232-8658-D78A3CBBAA9F}"/>
    <dgm:cxn modelId="{3BC729B2-088B-4EFD-8B74-1667864CCE5B}" srcId="{55501EC3-C553-45A3-92D3-E4F10EF73214}" destId="{DEC574C2-CE76-4076-98B8-DF0EABA661B2}" srcOrd="2" destOrd="0" parTransId="{1F00544C-F38E-42D8-9C8B-ABF4F78D534E}" sibTransId="{3E118A74-7778-4869-B3B3-62490DBC5035}"/>
    <dgm:cxn modelId="{7013D8D4-9452-4331-BBB7-DF2720DCE52B}" srcId="{55501EC3-C553-45A3-92D3-E4F10EF73214}" destId="{0F4E202C-D928-4008-B6FB-18E832E9D4B5}" srcOrd="4" destOrd="0" parTransId="{2C09FFB2-059B-4D64-82E9-BA2B6BAD8A4C}" sibTransId="{1E12B382-314A-4DC8-90BC-C06AB1ED0FAD}"/>
    <dgm:cxn modelId="{1EDCEED8-E6C7-43A5-B254-113DF555C20A}" srcId="{19AEF31E-7281-4D72-BA03-E057F68AAE4E}" destId="{55501EC3-C553-45A3-92D3-E4F10EF73214}" srcOrd="1" destOrd="0" parTransId="{D1239B93-1D2C-425E-88DE-6FCE3247E6F6}" sibTransId="{36DE01AD-3D6F-4CD1-A0C0-98AE7582A83D}"/>
    <dgm:cxn modelId="{43390C70-91B1-4FD6-B8BA-C725B096C750}" type="presOf" srcId="{9A36BB72-EDFE-4D04-BA11-54828FD38512}" destId="{894E7689-893B-4422-96BA-AAEC84684B6C}" srcOrd="0" destOrd="0" presId="urn:microsoft.com/office/officeart/2005/8/layout/list1"/>
    <dgm:cxn modelId="{C7E96A08-C662-41C1-B05C-B828B2A012D2}" srcId="{55501EC3-C553-45A3-92D3-E4F10EF73214}" destId="{319263D6-A2DA-4859-8273-D15010FC7F7F}" srcOrd="3" destOrd="0" parTransId="{3FCE56B9-D387-4E87-893D-4D7DA284D069}" sibTransId="{C65C1067-5EC4-4320-B83C-44B5154DD265}"/>
    <dgm:cxn modelId="{6A93D9AF-79AD-4ABF-A18F-FB3B8123A4CD}" type="presOf" srcId="{319263D6-A2DA-4859-8273-D15010FC7F7F}" destId="{14592AAD-5A37-4473-A199-CE699462D4A8}" srcOrd="0" destOrd="3" presId="urn:microsoft.com/office/officeart/2005/8/layout/list1"/>
    <dgm:cxn modelId="{54A72827-72D8-432D-BFB3-3BCE293ED376}" srcId="{55501EC3-C553-45A3-92D3-E4F10EF73214}" destId="{D3009555-17BE-4877-93A2-5D23236A173F}" srcOrd="5" destOrd="0" parTransId="{A11C5649-D5C0-401C-8FD3-A9B5F80392AF}" sibTransId="{4B955A89-064E-4B5A-A7EA-4338E4B6B7E2}"/>
    <dgm:cxn modelId="{C13D77BC-C952-4C58-8FC6-EF03CF80ADFC}" type="presParOf" srcId="{4D4D8A79-899D-49DE-B1A2-1AE3C61D0BB4}" destId="{98CA75C4-53CB-4DFF-9224-9B2DB96A4198}" srcOrd="0" destOrd="0" presId="urn:microsoft.com/office/officeart/2005/8/layout/list1"/>
    <dgm:cxn modelId="{A5179216-DAAA-4CA5-80C9-6A7B2FDC1C25}" type="presParOf" srcId="{98CA75C4-53CB-4DFF-9224-9B2DB96A4198}" destId="{894E7689-893B-4422-96BA-AAEC84684B6C}" srcOrd="0" destOrd="0" presId="urn:microsoft.com/office/officeart/2005/8/layout/list1"/>
    <dgm:cxn modelId="{C24FE248-3951-4D46-9870-3B754FFDCD35}" type="presParOf" srcId="{98CA75C4-53CB-4DFF-9224-9B2DB96A4198}" destId="{6A409C7E-F0FA-4BE4-AE72-46496C189E8E}" srcOrd="1" destOrd="0" presId="urn:microsoft.com/office/officeart/2005/8/layout/list1"/>
    <dgm:cxn modelId="{F9E91C11-503B-4B17-898E-986D4F9B916C}" type="presParOf" srcId="{4D4D8A79-899D-49DE-B1A2-1AE3C61D0BB4}" destId="{0E925326-8238-4418-B30A-9043E05B6C11}" srcOrd="1" destOrd="0" presId="urn:microsoft.com/office/officeart/2005/8/layout/list1"/>
    <dgm:cxn modelId="{AAE2F00E-86DF-4705-8BD3-D1DE848CE573}" type="presParOf" srcId="{4D4D8A79-899D-49DE-B1A2-1AE3C61D0BB4}" destId="{B341D3B7-0557-4FEC-9AE0-194ED2333EF0}" srcOrd="2" destOrd="0" presId="urn:microsoft.com/office/officeart/2005/8/layout/list1"/>
    <dgm:cxn modelId="{BA8BB50E-445C-46A4-93D1-94999C68E13A}" type="presParOf" srcId="{4D4D8A79-899D-49DE-B1A2-1AE3C61D0BB4}" destId="{2517EE7D-4A63-4371-AB97-9C728BFFCC64}" srcOrd="3" destOrd="0" presId="urn:microsoft.com/office/officeart/2005/8/layout/list1"/>
    <dgm:cxn modelId="{5ED1AB53-9D81-4499-9D52-C75E19CC78E1}" type="presParOf" srcId="{4D4D8A79-899D-49DE-B1A2-1AE3C61D0BB4}" destId="{1FEC6B3B-4239-4263-A50E-6B30F33D7E2B}" srcOrd="4" destOrd="0" presId="urn:microsoft.com/office/officeart/2005/8/layout/list1"/>
    <dgm:cxn modelId="{0BB13521-0A00-42CD-BE69-3E3D01F99026}" type="presParOf" srcId="{1FEC6B3B-4239-4263-A50E-6B30F33D7E2B}" destId="{56866893-9B95-4214-A1C6-3BDED83F557E}" srcOrd="0" destOrd="0" presId="urn:microsoft.com/office/officeart/2005/8/layout/list1"/>
    <dgm:cxn modelId="{D3D2A485-59C2-419F-A4C9-9F5F36F7551F}" type="presParOf" srcId="{1FEC6B3B-4239-4263-A50E-6B30F33D7E2B}" destId="{FED08A12-C9AC-4BEE-8843-EC63EC482C36}" srcOrd="1" destOrd="0" presId="urn:microsoft.com/office/officeart/2005/8/layout/list1"/>
    <dgm:cxn modelId="{82B2DF0D-9936-4C34-A07C-78C3B97B2D82}" type="presParOf" srcId="{4D4D8A79-899D-49DE-B1A2-1AE3C61D0BB4}" destId="{B1BCA8A0-4FFA-4061-B3F6-12511F994C30}" srcOrd="5" destOrd="0" presId="urn:microsoft.com/office/officeart/2005/8/layout/list1"/>
    <dgm:cxn modelId="{5B43B0FE-F7D9-4FB6-AE0E-7EA497528EAA}"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200" b="1" dirty="0" smtClean="0">
              <a:solidFill>
                <a:schemeClr val="accent6"/>
              </a:solidFill>
            </a:rPr>
            <a:t>Construction de l’offre de service</a:t>
          </a:r>
          <a:r>
            <a:rPr lang="fr-FR" sz="1200" dirty="0" smtClean="0">
              <a:solidFill>
                <a:schemeClr val="accent6"/>
              </a:solidFill>
            </a:rPr>
            <a:t> (caisse pilote, INRS et inter-secteur). Chaque année des étapes et des livrables sont définis pour arriver à construire l’offre complète.</a:t>
          </a:r>
          <a:endParaRPr lang="fr-FR" sz="1200" i="0" dirty="0">
            <a:solidFill>
              <a:schemeClr val="accent6"/>
            </a:solidFill>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pPr>
            <a:spcBef>
              <a:spcPts val="1800"/>
            </a:spcBef>
          </a:pPr>
          <a:r>
            <a:rPr lang="fr-FR" sz="1200" b="0" dirty="0" smtClean="0"/>
            <a:t>Contribuer à faire </a:t>
          </a:r>
          <a:r>
            <a:rPr lang="fr-FR" sz="1200" b="1" dirty="0" smtClean="0"/>
            <a:t>baisser la sinistralité </a:t>
          </a:r>
          <a:r>
            <a:rPr lang="fr-FR" sz="1200" b="0" dirty="0" smtClean="0"/>
            <a:t>des TPE ;</a:t>
          </a:r>
          <a:endParaRPr lang="fr-FR" sz="1200" b="0" i="0" dirty="0">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69F10B62-0DB9-4CDB-BB35-6E571ADA5F95}">
      <dgm:prSet custT="1"/>
      <dgm:spPr/>
      <dgm:t>
        <a:bodyPr/>
        <a:lstStyle/>
        <a:p>
          <a:endParaRPr lang="fr-FR" sz="1200" dirty="0" smtClean="0"/>
        </a:p>
      </dgm:t>
    </dgm:pt>
    <dgm:pt modelId="{7781DA7B-BDE0-4C95-949E-A6C6E9DD29B9}" type="parTrans" cxnId="{7F9365BC-E506-406A-AAF3-B9856F7BBCDE}">
      <dgm:prSet/>
      <dgm:spPr/>
      <dgm:t>
        <a:bodyPr/>
        <a:lstStyle/>
        <a:p>
          <a:endParaRPr lang="fr-FR"/>
        </a:p>
      </dgm:t>
    </dgm:pt>
    <dgm:pt modelId="{E5AA67C5-425E-4938-8089-69BEDB2EF2ED}" type="sibTrans" cxnId="{7F9365BC-E506-406A-AAF3-B9856F7BBCDE}">
      <dgm:prSet/>
      <dgm:spPr/>
      <dgm:t>
        <a:bodyPr/>
        <a:lstStyle/>
        <a:p>
          <a:endParaRPr lang="fr-FR"/>
        </a:p>
      </dgm:t>
    </dgm:pt>
    <dgm:pt modelId="{BBD2B288-F6F8-4936-9C50-19C63D8A08B8}">
      <dgm:prSet custT="1"/>
      <dgm:spPr/>
      <dgm:t>
        <a:bodyPr/>
        <a:lstStyle/>
        <a:p>
          <a:r>
            <a:rPr lang="fr-FR" sz="1200" b="1" dirty="0" smtClean="0">
              <a:solidFill>
                <a:schemeClr val="accent6"/>
              </a:solidFill>
            </a:rPr>
            <a:t>Maintenance de l’offre (</a:t>
          </a:r>
          <a:r>
            <a:rPr lang="fr-FR" sz="1200" dirty="0" smtClean="0">
              <a:solidFill>
                <a:schemeClr val="accent6"/>
              </a:solidFill>
            </a:rPr>
            <a:t>caisse pilote) est prévue tout au long de la COG et particulièrement en dernière année.</a:t>
          </a:r>
          <a:endParaRPr lang="fr-FR" sz="1200" dirty="0">
            <a:solidFill>
              <a:schemeClr val="accent6"/>
            </a:solidFill>
          </a:endParaRPr>
        </a:p>
      </dgm:t>
    </dgm:pt>
    <dgm:pt modelId="{B009D1EF-1500-45FB-978F-4050BD8D6CF4}" type="parTrans" cxnId="{605F19E4-A18F-4618-B6A7-485949762C30}">
      <dgm:prSet/>
      <dgm:spPr/>
      <dgm:t>
        <a:bodyPr/>
        <a:lstStyle/>
        <a:p>
          <a:endParaRPr lang="fr-FR"/>
        </a:p>
      </dgm:t>
    </dgm:pt>
    <dgm:pt modelId="{AE150EE1-6566-4A69-99CC-63DFD86D4FBC}" type="sibTrans" cxnId="{605F19E4-A18F-4618-B6A7-485949762C30}">
      <dgm:prSet/>
      <dgm:spPr/>
      <dgm:t>
        <a:bodyPr/>
        <a:lstStyle/>
        <a:p>
          <a:endParaRPr lang="fr-FR"/>
        </a:p>
      </dgm:t>
    </dgm:pt>
    <dgm:pt modelId="{3819D7C1-C2BD-43A7-B72C-93BF6B8C8459}">
      <dgm:prSet custT="1"/>
      <dgm:spPr/>
      <dgm:t>
        <a:bodyPr/>
        <a:lstStyle/>
        <a:p>
          <a:endParaRPr lang="fr-FR" sz="1200" dirty="0">
            <a:solidFill>
              <a:schemeClr val="accent6"/>
            </a:solidFill>
          </a:endParaRPr>
        </a:p>
      </dgm:t>
    </dgm:pt>
    <dgm:pt modelId="{458689FB-9350-4B96-A52B-28E9E13FC046}" type="parTrans" cxnId="{838BDED4-9FED-48F1-AFAE-B4FBCF80A7C4}">
      <dgm:prSet/>
      <dgm:spPr/>
      <dgm:t>
        <a:bodyPr/>
        <a:lstStyle/>
        <a:p>
          <a:endParaRPr lang="fr-FR"/>
        </a:p>
      </dgm:t>
    </dgm:pt>
    <dgm:pt modelId="{27399AF3-DD5F-40F8-9867-F3504DA52133}" type="sibTrans" cxnId="{838BDED4-9FED-48F1-AFAE-B4FBCF80A7C4}">
      <dgm:prSet/>
      <dgm:spPr/>
      <dgm:t>
        <a:bodyPr/>
        <a:lstStyle/>
        <a:p>
          <a:endParaRPr lang="fr-FR"/>
        </a:p>
      </dgm:t>
    </dgm:pt>
    <dgm:pt modelId="{5CD3632D-6BFB-403E-BE22-A994E2C5BBE5}">
      <dgm:prSet custT="1"/>
      <dgm:spPr/>
      <dgm:t>
        <a:bodyPr/>
        <a:lstStyle/>
        <a:p>
          <a:r>
            <a:rPr lang="fr-FR" sz="1200" b="1" dirty="0" smtClean="0">
              <a:solidFill>
                <a:schemeClr val="accent6"/>
              </a:solidFill>
            </a:rPr>
            <a:t>Déploiement de l’offre (</a:t>
          </a:r>
          <a:r>
            <a:rPr lang="fr-FR" sz="1200" dirty="0" smtClean="0">
              <a:solidFill>
                <a:schemeClr val="accent6"/>
              </a:solidFill>
            </a:rPr>
            <a:t>toutes les caisses).  Chaque année, des mesures sont déployées vers les TPE (alerte prévention, pré-signal, signal, post-signal, prime, AFS, pack,…).</a:t>
          </a:r>
        </a:p>
      </dgm:t>
    </dgm:pt>
    <dgm:pt modelId="{7E953534-2AC7-4F28-90B3-CE5C11DA16DA}" type="parTrans" cxnId="{B0D750AF-B18D-45B6-B2FD-4752015990E6}">
      <dgm:prSet/>
      <dgm:spPr/>
      <dgm:t>
        <a:bodyPr/>
        <a:lstStyle/>
        <a:p>
          <a:endParaRPr lang="fr-FR"/>
        </a:p>
      </dgm:t>
    </dgm:pt>
    <dgm:pt modelId="{70BC3043-C764-4750-AEDE-D185F166BC8C}" type="sibTrans" cxnId="{B0D750AF-B18D-45B6-B2FD-4752015990E6}">
      <dgm:prSet/>
      <dgm:spPr/>
      <dgm:t>
        <a:bodyPr/>
        <a:lstStyle/>
        <a:p>
          <a:endParaRPr lang="fr-FR"/>
        </a:p>
      </dgm:t>
    </dgm:pt>
    <dgm:pt modelId="{3814E2F9-A777-49B9-8E30-FA6633BC8715}">
      <dgm:prSet custT="1"/>
      <dgm:spPr/>
      <dgm:t>
        <a:bodyPr/>
        <a:lstStyle/>
        <a:p>
          <a:endParaRPr lang="fr-FR" sz="1200" dirty="0" smtClean="0">
            <a:solidFill>
              <a:schemeClr val="accent6"/>
            </a:solidFill>
          </a:endParaRPr>
        </a:p>
      </dgm:t>
    </dgm:pt>
    <dgm:pt modelId="{95E763DC-9BF1-41F0-8286-BDABD3D9B695}" type="parTrans" cxnId="{1F45063C-C92A-40FE-87D2-546B3A3F31F0}">
      <dgm:prSet/>
      <dgm:spPr/>
      <dgm:t>
        <a:bodyPr/>
        <a:lstStyle/>
        <a:p>
          <a:endParaRPr lang="fr-FR"/>
        </a:p>
      </dgm:t>
    </dgm:pt>
    <dgm:pt modelId="{15597A71-553B-440B-88FD-032FA8BFC061}" type="sibTrans" cxnId="{1F45063C-C92A-40FE-87D2-546B3A3F31F0}">
      <dgm:prSet/>
      <dgm:spPr/>
      <dgm:t>
        <a:bodyPr/>
        <a:lstStyle/>
        <a:p>
          <a:endParaRPr lang="fr-FR"/>
        </a:p>
      </dgm:t>
    </dgm:pt>
    <dgm:pt modelId="{7CF8A892-FFE2-46C6-805D-637161DF1CD9}">
      <dgm:prSet custT="1"/>
      <dgm:spPr/>
      <dgm:t>
        <a:bodyPr/>
        <a:lstStyle/>
        <a:p>
          <a:pPr>
            <a:spcBef>
              <a:spcPts val="1800"/>
            </a:spcBef>
          </a:pPr>
          <a:r>
            <a:rPr lang="fr-FR" sz="1200" b="1" dirty="0" err="1" smtClean="0"/>
            <a:t>Pré-tester</a:t>
          </a:r>
          <a:r>
            <a:rPr lang="fr-FR" sz="1200" b="0" dirty="0" smtClean="0"/>
            <a:t> le dispositif </a:t>
          </a:r>
          <a:r>
            <a:rPr lang="fr-FR" sz="1200" b="1" dirty="0" smtClean="0"/>
            <a:t>prime-signal.</a:t>
          </a:r>
        </a:p>
      </dgm:t>
    </dgm:pt>
    <dgm:pt modelId="{0D76A053-5395-4228-AEF5-B7CF081F4E33}" type="parTrans" cxnId="{0198B695-732F-4AC0-86D8-8443BE828419}">
      <dgm:prSet/>
      <dgm:spPr/>
      <dgm:t>
        <a:bodyPr/>
        <a:lstStyle/>
        <a:p>
          <a:endParaRPr lang="fr-FR"/>
        </a:p>
      </dgm:t>
    </dgm:pt>
    <dgm:pt modelId="{C520CB92-5459-4DE3-A648-1BA8DAA8E3BF}" type="sibTrans" cxnId="{0198B695-732F-4AC0-86D8-8443BE828419}">
      <dgm:prSet/>
      <dgm:spPr/>
      <dgm:t>
        <a:bodyPr/>
        <a:lstStyle/>
        <a:p>
          <a:endParaRPr lang="fr-FR"/>
        </a:p>
      </dgm:t>
    </dgm:pt>
    <dgm:pt modelId="{0AC349AB-2101-473B-9F29-27AC4349B921}">
      <dgm:prSet custT="1"/>
      <dgm:spPr/>
      <dgm:t>
        <a:bodyPr/>
        <a:lstStyle/>
        <a:p>
          <a:pPr>
            <a:spcBef>
              <a:spcPct val="0"/>
            </a:spcBef>
          </a:pPr>
          <a:endParaRPr lang="fr-FR" sz="1200" b="1" dirty="0" smtClean="0"/>
        </a:p>
      </dgm:t>
    </dgm:pt>
    <dgm:pt modelId="{67114B6B-E18E-435A-BF4F-FDCFBA97645B}" type="parTrans" cxnId="{16482834-F47D-45AF-A395-EC93A8CAB349}">
      <dgm:prSet/>
      <dgm:spPr/>
      <dgm:t>
        <a:bodyPr/>
        <a:lstStyle/>
        <a:p>
          <a:endParaRPr lang="fr-FR"/>
        </a:p>
      </dgm:t>
    </dgm:pt>
    <dgm:pt modelId="{9E0A4774-4639-4B0D-83C8-8E3D747BC43D}" type="sibTrans" cxnId="{16482834-F47D-45AF-A395-EC93A8CAB349}">
      <dgm:prSet/>
      <dgm:spPr/>
      <dgm:t>
        <a:bodyPr/>
        <a:lstStyle/>
        <a:p>
          <a:endParaRPr lang="fr-FR"/>
        </a:p>
      </dgm:t>
    </dgm:pt>
    <dgm:pt modelId="{6AC93E5F-CF67-47A5-9382-B73CEAD85197}">
      <dgm:prSet phldrT="[Texte]" custT="1"/>
      <dgm:spPr/>
      <dgm:t>
        <a:bodyPr/>
        <a:lstStyle/>
        <a:p>
          <a:pPr>
            <a:spcBef>
              <a:spcPts val="1800"/>
            </a:spcBef>
          </a:pPr>
          <a:r>
            <a:rPr lang="fr-FR" sz="1200" b="1" dirty="0" smtClean="0"/>
            <a:t>Elaborer une offre de service </a:t>
          </a:r>
          <a:r>
            <a:rPr lang="fr-FR" sz="1200" b="0" dirty="0" smtClean="0"/>
            <a:t>à destination des TPE et la déployer selon des modalités permettant de toucher un grand nombre d’entreprises ;</a:t>
          </a:r>
          <a:endParaRPr lang="fr-FR" sz="1200" b="0" i="0" dirty="0">
            <a:latin typeface="Arial" pitchFamily="34" charset="0"/>
            <a:cs typeface="Arial" pitchFamily="34" charset="0"/>
          </a:endParaRPr>
        </a:p>
      </dgm:t>
    </dgm:pt>
    <dgm:pt modelId="{5F5C6BBC-BD8E-4DB7-92C5-31A78C906935}" type="parTrans" cxnId="{3EBFE4E1-1B31-4BB9-96E9-09CA56944CDD}">
      <dgm:prSet/>
      <dgm:spPr/>
      <dgm:t>
        <a:bodyPr/>
        <a:lstStyle/>
        <a:p>
          <a:endParaRPr lang="fr-FR"/>
        </a:p>
      </dgm:t>
    </dgm:pt>
    <dgm:pt modelId="{5B8430E0-621B-48EE-B19F-1B82CD89A28F}" type="sibTrans" cxnId="{3EBFE4E1-1B31-4BB9-96E9-09CA56944CDD}">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CA40D79C-DA7A-4751-A935-0F0D7BF174AF}" srcId="{9A36BB72-EDFE-4D04-BA11-54828FD38512}" destId="{D2799614-900F-4024-8B77-A60D8FB84614}" srcOrd="0" destOrd="0" parTransId="{E638BFF5-322C-45C1-93C2-F5F2DEC30A58}" sibTransId="{B9764D1E-4B98-40C0-9F85-368D0060FC0E}"/>
    <dgm:cxn modelId="{C223A79D-3A80-4155-A40E-2D6100614413}" srcId="{19AEF31E-7281-4D72-BA03-E057F68AAE4E}" destId="{9A36BB72-EDFE-4D04-BA11-54828FD38512}" srcOrd="0" destOrd="0" parTransId="{272C879C-ACCE-4DD8-B990-D35F7D04CF8A}" sibTransId="{54753D14-5D14-4B85-992B-6494F08CD9DF}"/>
    <dgm:cxn modelId="{880EC638-5CF5-4A89-B682-296615C9055E}" type="presOf" srcId="{BBD2B288-F6F8-4936-9C50-19C63D8A08B8}" destId="{B341D3B7-0557-4FEC-9AE0-194ED2333EF0}" srcOrd="0" destOrd="2" presId="urn:microsoft.com/office/officeart/2005/8/layout/list1"/>
    <dgm:cxn modelId="{605F19E4-A18F-4618-B6A7-485949762C30}" srcId="{9A36BB72-EDFE-4D04-BA11-54828FD38512}" destId="{BBD2B288-F6F8-4936-9C50-19C63D8A08B8}" srcOrd="1" destOrd="0" parTransId="{B009D1EF-1500-45FB-978F-4050BD8D6CF4}" sibTransId="{AE150EE1-6566-4A69-99CC-63DFD86D4FBC}"/>
    <dgm:cxn modelId="{838BDED4-9FED-48F1-AFAE-B4FBCF80A7C4}" srcId="{9A36BB72-EDFE-4D04-BA11-54828FD38512}" destId="{3819D7C1-C2BD-43A7-B72C-93BF6B8C8459}" srcOrd="2" destOrd="0" parTransId="{458689FB-9350-4B96-A52B-28E9E13FC046}" sibTransId="{27399AF3-DD5F-40F8-9867-F3504DA52133}"/>
    <dgm:cxn modelId="{DD0B3D30-2CB2-4B45-9744-42EE6015FFC4}" type="presOf" srcId="{3819D7C1-C2BD-43A7-B72C-93BF6B8C8459}" destId="{B341D3B7-0557-4FEC-9AE0-194ED2333EF0}" srcOrd="0" destOrd="3" presId="urn:microsoft.com/office/officeart/2005/8/layout/list1"/>
    <dgm:cxn modelId="{0C0502B7-772A-4A22-B9C2-03F629445480}" srcId="{55501EC3-C553-45A3-92D3-E4F10EF73214}" destId="{480E932C-0493-44B3-8E7C-15722B616621}" srcOrd="0" destOrd="0" parTransId="{16F4161E-83A4-4390-AD6C-F891D9B9828E}" sibTransId="{11168EBF-1013-4752-9B64-2158147F0E6E}"/>
    <dgm:cxn modelId="{943477F3-8680-4289-9C6F-B7BDD06A0B4E}" type="presOf" srcId="{9A36BB72-EDFE-4D04-BA11-54828FD38512}" destId="{894E7689-893B-4422-96BA-AAEC84684B6C}" srcOrd="0" destOrd="0" presId="urn:microsoft.com/office/officeart/2005/8/layout/list1"/>
    <dgm:cxn modelId="{07193B07-FA4F-4080-9F4A-A72984821C60}" type="presOf" srcId="{D2799614-900F-4024-8B77-A60D8FB84614}" destId="{B341D3B7-0557-4FEC-9AE0-194ED2333EF0}" srcOrd="0" destOrd="0" presId="urn:microsoft.com/office/officeart/2005/8/layout/list1"/>
    <dgm:cxn modelId="{6898ECCA-36C6-4E34-B6E5-2C138B4CF40B}" type="presOf" srcId="{0AC349AB-2101-473B-9F29-27AC4349B921}" destId="{14592AAD-5A37-4473-A199-CE699462D4A8}" srcOrd="0" destOrd="3" presId="urn:microsoft.com/office/officeart/2005/8/layout/list1"/>
    <dgm:cxn modelId="{A8B1FA53-FB44-432F-BC78-53089665C427}" type="presOf" srcId="{69F10B62-0DB9-4CDB-BB35-6E571ADA5F95}" destId="{B341D3B7-0557-4FEC-9AE0-194ED2333EF0}" srcOrd="0" destOrd="5" presId="urn:microsoft.com/office/officeart/2005/8/layout/list1"/>
    <dgm:cxn modelId="{8C8A83A7-3D64-4A17-BEE3-0C568EBD8018}" type="presOf" srcId="{55501EC3-C553-45A3-92D3-E4F10EF73214}" destId="{56866893-9B95-4214-A1C6-3BDED83F557E}" srcOrd="0" destOrd="0" presId="urn:microsoft.com/office/officeart/2005/8/layout/list1"/>
    <dgm:cxn modelId="{41B1028E-C73A-4C5B-9F68-68CB68F286F1}" type="presOf" srcId="{19AEF31E-7281-4D72-BA03-E057F68AAE4E}" destId="{4D4D8A79-899D-49DE-B1A2-1AE3C61D0BB4}" srcOrd="0" destOrd="0" presId="urn:microsoft.com/office/officeart/2005/8/layout/list1"/>
    <dgm:cxn modelId="{B0D750AF-B18D-45B6-B2FD-4752015990E6}" srcId="{9A36BB72-EDFE-4D04-BA11-54828FD38512}" destId="{5CD3632D-6BFB-403E-BE22-A994E2C5BBE5}" srcOrd="3" destOrd="0" parTransId="{7E953534-2AC7-4F28-90B3-CE5C11DA16DA}" sibTransId="{70BC3043-C764-4750-AEDE-D185F166BC8C}"/>
    <dgm:cxn modelId="{97C282F9-DB56-407F-9DB2-6B7F3FCF2BC2}" type="presOf" srcId="{6AC93E5F-CF67-47A5-9382-B73CEAD85197}" destId="{14592AAD-5A37-4473-A199-CE699462D4A8}" srcOrd="0" destOrd="1" presId="urn:microsoft.com/office/officeart/2005/8/layout/list1"/>
    <dgm:cxn modelId="{7F9365BC-E506-406A-AAF3-B9856F7BBCDE}" srcId="{9A36BB72-EDFE-4D04-BA11-54828FD38512}" destId="{69F10B62-0DB9-4CDB-BB35-6E571ADA5F95}" srcOrd="4" destOrd="0" parTransId="{7781DA7B-BDE0-4C95-949E-A6C6E9DD29B9}" sibTransId="{E5AA67C5-425E-4938-8089-69BEDB2EF2ED}"/>
    <dgm:cxn modelId="{A204278E-A16E-47FD-AA5A-966EDCC882C1}" type="presOf" srcId="{7CF8A892-FFE2-46C6-805D-637161DF1CD9}" destId="{14592AAD-5A37-4473-A199-CE699462D4A8}" srcOrd="0" destOrd="2" presId="urn:microsoft.com/office/officeart/2005/8/layout/list1"/>
    <dgm:cxn modelId="{1F45063C-C92A-40FE-87D2-546B3A3F31F0}" srcId="{D2799614-900F-4024-8B77-A60D8FB84614}" destId="{3814E2F9-A777-49B9-8E30-FA6633BC8715}" srcOrd="0" destOrd="0" parTransId="{95E763DC-9BF1-41F0-8286-BDABD3D9B695}" sibTransId="{15597A71-553B-440B-88FD-032FA8BFC061}"/>
    <dgm:cxn modelId="{648E1A3E-485B-4C25-809C-9BE2A1DDF4AC}" type="presOf" srcId="{55501EC3-C553-45A3-92D3-E4F10EF73214}" destId="{FED08A12-C9AC-4BEE-8843-EC63EC482C36}" srcOrd="1" destOrd="0" presId="urn:microsoft.com/office/officeart/2005/8/layout/list1"/>
    <dgm:cxn modelId="{425F958A-B5BD-4411-828F-DBB3D0C454D1}" type="presOf" srcId="{5CD3632D-6BFB-403E-BE22-A994E2C5BBE5}" destId="{B341D3B7-0557-4FEC-9AE0-194ED2333EF0}" srcOrd="0" destOrd="4" presId="urn:microsoft.com/office/officeart/2005/8/layout/list1"/>
    <dgm:cxn modelId="{1EDCEED8-E6C7-43A5-B254-113DF555C20A}" srcId="{19AEF31E-7281-4D72-BA03-E057F68AAE4E}" destId="{55501EC3-C553-45A3-92D3-E4F10EF73214}" srcOrd="1" destOrd="0" parTransId="{D1239B93-1D2C-425E-88DE-6FCE3247E6F6}" sibTransId="{36DE01AD-3D6F-4CD1-A0C0-98AE7582A83D}"/>
    <dgm:cxn modelId="{F4959C1C-D76F-41F8-9F2C-12BDBFE26301}" type="presOf" srcId="{9A36BB72-EDFE-4D04-BA11-54828FD38512}" destId="{6A409C7E-F0FA-4BE4-AE72-46496C189E8E}" srcOrd="1" destOrd="0" presId="urn:microsoft.com/office/officeart/2005/8/layout/list1"/>
    <dgm:cxn modelId="{3EBFE4E1-1B31-4BB9-96E9-09CA56944CDD}" srcId="{55501EC3-C553-45A3-92D3-E4F10EF73214}" destId="{6AC93E5F-CF67-47A5-9382-B73CEAD85197}" srcOrd="1" destOrd="0" parTransId="{5F5C6BBC-BD8E-4DB7-92C5-31A78C906935}" sibTransId="{5B8430E0-621B-48EE-B19F-1B82CD89A28F}"/>
    <dgm:cxn modelId="{0198B695-732F-4AC0-86D8-8443BE828419}" srcId="{55501EC3-C553-45A3-92D3-E4F10EF73214}" destId="{7CF8A892-FFE2-46C6-805D-637161DF1CD9}" srcOrd="2" destOrd="0" parTransId="{0D76A053-5395-4228-AEF5-B7CF081F4E33}" sibTransId="{C520CB92-5459-4DE3-A648-1BA8DAA8E3BF}"/>
    <dgm:cxn modelId="{16482834-F47D-45AF-A395-EC93A8CAB349}" srcId="{55501EC3-C553-45A3-92D3-E4F10EF73214}" destId="{0AC349AB-2101-473B-9F29-27AC4349B921}" srcOrd="3" destOrd="0" parTransId="{67114B6B-E18E-435A-BF4F-FDCFBA97645B}" sibTransId="{9E0A4774-4639-4B0D-83C8-8E3D747BC43D}"/>
    <dgm:cxn modelId="{46CAAE38-2F1D-4546-9D6F-7AFF4C440F42}" type="presOf" srcId="{3814E2F9-A777-49B9-8E30-FA6633BC8715}" destId="{B341D3B7-0557-4FEC-9AE0-194ED2333EF0}" srcOrd="0" destOrd="1" presId="urn:microsoft.com/office/officeart/2005/8/layout/list1"/>
    <dgm:cxn modelId="{7D6EF9F0-9CA3-4DEE-A48B-2C1571738CCB}" type="presOf" srcId="{480E932C-0493-44B3-8E7C-15722B616621}" destId="{14592AAD-5A37-4473-A199-CE699462D4A8}" srcOrd="0" destOrd="0" presId="urn:microsoft.com/office/officeart/2005/8/layout/list1"/>
    <dgm:cxn modelId="{8CB02616-B3CD-4FC5-89B3-F48E2E6DE6B2}" type="presParOf" srcId="{4D4D8A79-899D-49DE-B1A2-1AE3C61D0BB4}" destId="{98CA75C4-53CB-4DFF-9224-9B2DB96A4198}" srcOrd="0" destOrd="0" presId="urn:microsoft.com/office/officeart/2005/8/layout/list1"/>
    <dgm:cxn modelId="{9AE33F9F-0AF4-4702-8D30-BA3B4B5852AB}" type="presParOf" srcId="{98CA75C4-53CB-4DFF-9224-9B2DB96A4198}" destId="{894E7689-893B-4422-96BA-AAEC84684B6C}" srcOrd="0" destOrd="0" presId="urn:microsoft.com/office/officeart/2005/8/layout/list1"/>
    <dgm:cxn modelId="{E6418EA0-2EE4-47C9-8FDA-0608B0B2DB2C}" type="presParOf" srcId="{98CA75C4-53CB-4DFF-9224-9B2DB96A4198}" destId="{6A409C7E-F0FA-4BE4-AE72-46496C189E8E}" srcOrd="1" destOrd="0" presId="urn:microsoft.com/office/officeart/2005/8/layout/list1"/>
    <dgm:cxn modelId="{93EBB028-26B6-4A76-B148-012FC106C723}" type="presParOf" srcId="{4D4D8A79-899D-49DE-B1A2-1AE3C61D0BB4}" destId="{0E925326-8238-4418-B30A-9043E05B6C11}" srcOrd="1" destOrd="0" presId="urn:microsoft.com/office/officeart/2005/8/layout/list1"/>
    <dgm:cxn modelId="{A75007A3-ED06-46D9-9C85-131BC6EAB1C2}" type="presParOf" srcId="{4D4D8A79-899D-49DE-B1A2-1AE3C61D0BB4}" destId="{B341D3B7-0557-4FEC-9AE0-194ED2333EF0}" srcOrd="2" destOrd="0" presId="urn:microsoft.com/office/officeart/2005/8/layout/list1"/>
    <dgm:cxn modelId="{020F4D71-5B49-421A-AA8C-958C586817DA}" type="presParOf" srcId="{4D4D8A79-899D-49DE-B1A2-1AE3C61D0BB4}" destId="{2517EE7D-4A63-4371-AB97-9C728BFFCC64}" srcOrd="3" destOrd="0" presId="urn:microsoft.com/office/officeart/2005/8/layout/list1"/>
    <dgm:cxn modelId="{AA504817-2087-4F51-BD54-D7551AE5714D}" type="presParOf" srcId="{4D4D8A79-899D-49DE-B1A2-1AE3C61D0BB4}" destId="{1FEC6B3B-4239-4263-A50E-6B30F33D7E2B}" srcOrd="4" destOrd="0" presId="urn:microsoft.com/office/officeart/2005/8/layout/list1"/>
    <dgm:cxn modelId="{D063B9C4-721D-430E-B2A3-63C4437342BC}" type="presParOf" srcId="{1FEC6B3B-4239-4263-A50E-6B30F33D7E2B}" destId="{56866893-9B95-4214-A1C6-3BDED83F557E}" srcOrd="0" destOrd="0" presId="urn:microsoft.com/office/officeart/2005/8/layout/list1"/>
    <dgm:cxn modelId="{485E4ADC-479D-4AD1-9BE4-5B1F4761CAAD}" type="presParOf" srcId="{1FEC6B3B-4239-4263-A50E-6B30F33D7E2B}" destId="{FED08A12-C9AC-4BEE-8843-EC63EC482C36}" srcOrd="1" destOrd="0" presId="urn:microsoft.com/office/officeart/2005/8/layout/list1"/>
    <dgm:cxn modelId="{0750EB37-CEC0-4C40-B586-B7A0C5A0A510}" type="presParOf" srcId="{4D4D8A79-899D-49DE-B1A2-1AE3C61D0BB4}" destId="{B1BCA8A0-4FFA-4061-B3F6-12511F994C30}" srcOrd="5" destOrd="0" presId="urn:microsoft.com/office/officeart/2005/8/layout/list1"/>
    <dgm:cxn modelId="{F97C7226-A09D-4F6D-8EFF-7824ACF56708}"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647C923-83FA-4135-9B90-F01084B2056A}" type="doc">
      <dgm:prSet loTypeId="urn:microsoft.com/office/officeart/2005/8/layout/pyramid3" loCatId="pyramid" qsTypeId="urn:microsoft.com/office/officeart/2005/8/quickstyle/simple1" qsCatId="simple" csTypeId="urn:microsoft.com/office/officeart/2005/8/colors/accent2_5" csCatId="accent2" phldr="1"/>
      <dgm:spPr/>
    </dgm:pt>
    <dgm:pt modelId="{3270BA60-C40D-4DCB-8701-DB977A43E1F4}">
      <dgm:prSet/>
      <dgm:spPr/>
      <dgm:t>
        <a:bodyPr/>
        <a:lstStyle/>
        <a:p>
          <a:endParaRPr lang="fr-FR" b="1" dirty="0" smtClean="0">
            <a:latin typeface="Arial" panose="020B0604020202020204" pitchFamily="34" charset="0"/>
            <a:cs typeface="Arial" panose="020B0604020202020204" pitchFamily="34" charset="0"/>
          </a:endParaRPr>
        </a:p>
      </dgm:t>
    </dgm:pt>
    <dgm:pt modelId="{ACA9F2F3-46E7-4932-8DA9-5CF635C8A9F0}" type="parTrans" cxnId="{3D52E497-1DA4-40AC-B05D-C6E85057BA9C}">
      <dgm:prSet/>
      <dgm:spPr/>
      <dgm:t>
        <a:bodyPr/>
        <a:lstStyle/>
        <a:p>
          <a:endParaRPr lang="fr-FR"/>
        </a:p>
      </dgm:t>
    </dgm:pt>
    <dgm:pt modelId="{11064050-B66A-4168-91C7-BDF8D782BF54}" type="sibTrans" cxnId="{3D52E497-1DA4-40AC-B05D-C6E85057BA9C}">
      <dgm:prSet/>
      <dgm:spPr/>
      <dgm:t>
        <a:bodyPr/>
        <a:lstStyle/>
        <a:p>
          <a:endParaRPr lang="fr-FR"/>
        </a:p>
      </dgm:t>
    </dgm:pt>
    <dgm:pt modelId="{95575E98-7B09-4431-B996-0D4311601EA2}">
      <dgm:prSet/>
      <dgm:spPr/>
      <dgm:t>
        <a:bodyPr/>
        <a:lstStyle/>
        <a:p>
          <a:endParaRPr lang="fr-FR" b="1" dirty="0" smtClean="0">
            <a:latin typeface="Arial" panose="020B0604020202020204" pitchFamily="34" charset="0"/>
            <a:cs typeface="Arial" panose="020B0604020202020204" pitchFamily="34" charset="0"/>
          </a:endParaRPr>
        </a:p>
      </dgm:t>
    </dgm:pt>
    <dgm:pt modelId="{9A6AB7FF-1DC0-4769-B73F-BCE6603DFEFE}" type="parTrans" cxnId="{766E3CAD-5306-4E0B-8D78-06AAA6F7D3A4}">
      <dgm:prSet/>
      <dgm:spPr/>
      <dgm:t>
        <a:bodyPr/>
        <a:lstStyle/>
        <a:p>
          <a:endParaRPr lang="fr-FR"/>
        </a:p>
      </dgm:t>
    </dgm:pt>
    <dgm:pt modelId="{1D22161E-7379-4032-9F41-C780E7A7CFDF}" type="sibTrans" cxnId="{766E3CAD-5306-4E0B-8D78-06AAA6F7D3A4}">
      <dgm:prSet/>
      <dgm:spPr/>
      <dgm:t>
        <a:bodyPr/>
        <a:lstStyle/>
        <a:p>
          <a:endParaRPr lang="fr-FR"/>
        </a:p>
      </dgm:t>
    </dgm:pt>
    <dgm:pt modelId="{1A70184A-65B7-4613-9195-C0E0390DE35D}">
      <dgm:prSet/>
      <dgm:spPr/>
      <dgm:t>
        <a:bodyPr/>
        <a:lstStyle/>
        <a:p>
          <a:endParaRPr lang="fr-FR" dirty="0" smtClean="0">
            <a:latin typeface="Arial" panose="020B0604020202020204" pitchFamily="34" charset="0"/>
            <a:cs typeface="Arial" panose="020B0604020202020204" pitchFamily="34" charset="0"/>
          </a:endParaRPr>
        </a:p>
      </dgm:t>
    </dgm:pt>
    <dgm:pt modelId="{0B604EA5-F975-4F78-9354-187660ACB2B1}" type="sibTrans" cxnId="{4A369290-6C33-4DFA-AC58-4AB799C95949}">
      <dgm:prSet/>
      <dgm:spPr/>
      <dgm:t>
        <a:bodyPr/>
        <a:lstStyle/>
        <a:p>
          <a:endParaRPr lang="fr-FR"/>
        </a:p>
      </dgm:t>
    </dgm:pt>
    <dgm:pt modelId="{CDA5DE1F-A516-498B-A62C-3B6FFB6266C1}" type="parTrans" cxnId="{4A369290-6C33-4DFA-AC58-4AB799C95949}">
      <dgm:prSet/>
      <dgm:spPr/>
      <dgm:t>
        <a:bodyPr/>
        <a:lstStyle/>
        <a:p>
          <a:endParaRPr lang="fr-FR"/>
        </a:p>
      </dgm:t>
    </dgm:pt>
    <dgm:pt modelId="{08585099-9CDC-4AE2-B57E-FF71C04CAF81}" type="pres">
      <dgm:prSet presAssocID="{A647C923-83FA-4135-9B90-F01084B2056A}" presName="Name0" presStyleCnt="0">
        <dgm:presLayoutVars>
          <dgm:dir/>
          <dgm:animLvl val="lvl"/>
          <dgm:resizeHandles val="exact"/>
        </dgm:presLayoutVars>
      </dgm:prSet>
      <dgm:spPr/>
    </dgm:pt>
    <dgm:pt modelId="{7BDD5E23-C5ED-4F90-976F-AEE8C50C7DBB}" type="pres">
      <dgm:prSet presAssocID="{3270BA60-C40D-4DCB-8701-DB977A43E1F4}" presName="Name8" presStyleCnt="0"/>
      <dgm:spPr/>
    </dgm:pt>
    <dgm:pt modelId="{A519E6C1-638E-4BD6-9E25-20B028F38042}" type="pres">
      <dgm:prSet presAssocID="{3270BA60-C40D-4DCB-8701-DB977A43E1F4}" presName="level" presStyleLbl="node1" presStyleIdx="0" presStyleCnt="3">
        <dgm:presLayoutVars>
          <dgm:chMax val="1"/>
          <dgm:bulletEnabled val="1"/>
        </dgm:presLayoutVars>
      </dgm:prSet>
      <dgm:spPr/>
      <dgm:t>
        <a:bodyPr/>
        <a:lstStyle/>
        <a:p>
          <a:endParaRPr lang="fr-FR"/>
        </a:p>
      </dgm:t>
    </dgm:pt>
    <dgm:pt modelId="{A9DAA543-A54B-48B9-B22F-2D0358C0C60C}" type="pres">
      <dgm:prSet presAssocID="{3270BA60-C40D-4DCB-8701-DB977A43E1F4}" presName="levelTx" presStyleLbl="revTx" presStyleIdx="0" presStyleCnt="0">
        <dgm:presLayoutVars>
          <dgm:chMax val="1"/>
          <dgm:bulletEnabled val="1"/>
        </dgm:presLayoutVars>
      </dgm:prSet>
      <dgm:spPr/>
      <dgm:t>
        <a:bodyPr/>
        <a:lstStyle/>
        <a:p>
          <a:endParaRPr lang="fr-FR"/>
        </a:p>
      </dgm:t>
    </dgm:pt>
    <dgm:pt modelId="{30CA8F3D-E0F6-4510-AFBD-F849DBE754D0}" type="pres">
      <dgm:prSet presAssocID="{95575E98-7B09-4431-B996-0D4311601EA2}" presName="Name8" presStyleCnt="0"/>
      <dgm:spPr/>
    </dgm:pt>
    <dgm:pt modelId="{BC05E6C0-FDFC-420B-A341-9F7E58B0318B}" type="pres">
      <dgm:prSet presAssocID="{95575E98-7B09-4431-B996-0D4311601EA2}" presName="level" presStyleLbl="node1" presStyleIdx="1" presStyleCnt="3" custScaleY="120998" custLinFactNeighborY="2812">
        <dgm:presLayoutVars>
          <dgm:chMax val="1"/>
          <dgm:bulletEnabled val="1"/>
        </dgm:presLayoutVars>
      </dgm:prSet>
      <dgm:spPr/>
      <dgm:t>
        <a:bodyPr/>
        <a:lstStyle/>
        <a:p>
          <a:endParaRPr lang="fr-FR"/>
        </a:p>
      </dgm:t>
    </dgm:pt>
    <dgm:pt modelId="{DD81214B-FB4F-4F42-9E01-416538EBA693}" type="pres">
      <dgm:prSet presAssocID="{95575E98-7B09-4431-B996-0D4311601EA2}" presName="levelTx" presStyleLbl="revTx" presStyleIdx="0" presStyleCnt="0">
        <dgm:presLayoutVars>
          <dgm:chMax val="1"/>
          <dgm:bulletEnabled val="1"/>
        </dgm:presLayoutVars>
      </dgm:prSet>
      <dgm:spPr/>
      <dgm:t>
        <a:bodyPr/>
        <a:lstStyle/>
        <a:p>
          <a:endParaRPr lang="fr-FR"/>
        </a:p>
      </dgm:t>
    </dgm:pt>
    <dgm:pt modelId="{9054BB04-1F72-4D9E-8961-30C29BAEA09A}" type="pres">
      <dgm:prSet presAssocID="{1A70184A-65B7-4613-9195-C0E0390DE35D}" presName="Name8" presStyleCnt="0"/>
      <dgm:spPr/>
    </dgm:pt>
    <dgm:pt modelId="{3B33C9FD-15FB-45CD-A262-708191D55350}" type="pres">
      <dgm:prSet presAssocID="{1A70184A-65B7-4613-9195-C0E0390DE35D}" presName="level" presStyleLbl="node1" presStyleIdx="2" presStyleCnt="3">
        <dgm:presLayoutVars>
          <dgm:chMax val="1"/>
          <dgm:bulletEnabled val="1"/>
        </dgm:presLayoutVars>
      </dgm:prSet>
      <dgm:spPr/>
      <dgm:t>
        <a:bodyPr/>
        <a:lstStyle/>
        <a:p>
          <a:endParaRPr lang="fr-FR"/>
        </a:p>
      </dgm:t>
    </dgm:pt>
    <dgm:pt modelId="{3532F41C-5B02-49BB-8E27-048187BF3A7A}" type="pres">
      <dgm:prSet presAssocID="{1A70184A-65B7-4613-9195-C0E0390DE35D}" presName="levelTx" presStyleLbl="revTx" presStyleIdx="0" presStyleCnt="0">
        <dgm:presLayoutVars>
          <dgm:chMax val="1"/>
          <dgm:bulletEnabled val="1"/>
        </dgm:presLayoutVars>
      </dgm:prSet>
      <dgm:spPr/>
      <dgm:t>
        <a:bodyPr/>
        <a:lstStyle/>
        <a:p>
          <a:endParaRPr lang="fr-FR"/>
        </a:p>
      </dgm:t>
    </dgm:pt>
  </dgm:ptLst>
  <dgm:cxnLst>
    <dgm:cxn modelId="{900BEFF8-6919-4E97-A017-3907D0DCB6F2}" type="presOf" srcId="{A647C923-83FA-4135-9B90-F01084B2056A}" destId="{08585099-9CDC-4AE2-B57E-FF71C04CAF81}" srcOrd="0" destOrd="0" presId="urn:microsoft.com/office/officeart/2005/8/layout/pyramid3"/>
    <dgm:cxn modelId="{E305FBA3-1E34-49FB-8DAB-56D31F8EA482}" type="presOf" srcId="{95575E98-7B09-4431-B996-0D4311601EA2}" destId="{BC05E6C0-FDFC-420B-A341-9F7E58B0318B}" srcOrd="0" destOrd="0" presId="urn:microsoft.com/office/officeart/2005/8/layout/pyramid3"/>
    <dgm:cxn modelId="{4A369290-6C33-4DFA-AC58-4AB799C95949}" srcId="{A647C923-83FA-4135-9B90-F01084B2056A}" destId="{1A70184A-65B7-4613-9195-C0E0390DE35D}" srcOrd="2" destOrd="0" parTransId="{CDA5DE1F-A516-498B-A62C-3B6FFB6266C1}" sibTransId="{0B604EA5-F975-4F78-9354-187660ACB2B1}"/>
    <dgm:cxn modelId="{ECEBE5A4-8B4D-49F5-8683-6770F5C2431B}" type="presOf" srcId="{3270BA60-C40D-4DCB-8701-DB977A43E1F4}" destId="{A9DAA543-A54B-48B9-B22F-2D0358C0C60C}" srcOrd="1" destOrd="0" presId="urn:microsoft.com/office/officeart/2005/8/layout/pyramid3"/>
    <dgm:cxn modelId="{3D52E497-1DA4-40AC-B05D-C6E85057BA9C}" srcId="{A647C923-83FA-4135-9B90-F01084B2056A}" destId="{3270BA60-C40D-4DCB-8701-DB977A43E1F4}" srcOrd="0" destOrd="0" parTransId="{ACA9F2F3-46E7-4932-8DA9-5CF635C8A9F0}" sibTransId="{11064050-B66A-4168-91C7-BDF8D782BF54}"/>
    <dgm:cxn modelId="{DCC4DF63-168D-4876-8444-311566B996EC}" type="presOf" srcId="{1A70184A-65B7-4613-9195-C0E0390DE35D}" destId="{3B33C9FD-15FB-45CD-A262-708191D55350}" srcOrd="0" destOrd="0" presId="urn:microsoft.com/office/officeart/2005/8/layout/pyramid3"/>
    <dgm:cxn modelId="{F598DAB7-81E1-4A81-B63C-984885657EAC}" type="presOf" srcId="{3270BA60-C40D-4DCB-8701-DB977A43E1F4}" destId="{A519E6C1-638E-4BD6-9E25-20B028F38042}" srcOrd="0" destOrd="0" presId="urn:microsoft.com/office/officeart/2005/8/layout/pyramid3"/>
    <dgm:cxn modelId="{766E3CAD-5306-4E0B-8D78-06AAA6F7D3A4}" srcId="{A647C923-83FA-4135-9B90-F01084B2056A}" destId="{95575E98-7B09-4431-B996-0D4311601EA2}" srcOrd="1" destOrd="0" parTransId="{9A6AB7FF-1DC0-4769-B73F-BCE6603DFEFE}" sibTransId="{1D22161E-7379-4032-9F41-C780E7A7CFDF}"/>
    <dgm:cxn modelId="{A1824138-BD7A-4127-AFF2-32E21656682D}" type="presOf" srcId="{95575E98-7B09-4431-B996-0D4311601EA2}" destId="{DD81214B-FB4F-4F42-9E01-416538EBA693}" srcOrd="1" destOrd="0" presId="urn:microsoft.com/office/officeart/2005/8/layout/pyramid3"/>
    <dgm:cxn modelId="{F2621C63-81F3-44F1-8098-1E4600ECA220}" type="presOf" srcId="{1A70184A-65B7-4613-9195-C0E0390DE35D}" destId="{3532F41C-5B02-49BB-8E27-048187BF3A7A}" srcOrd="1" destOrd="0" presId="urn:microsoft.com/office/officeart/2005/8/layout/pyramid3"/>
    <dgm:cxn modelId="{558362D4-EF04-4943-9720-68617EBFE12D}" type="presParOf" srcId="{08585099-9CDC-4AE2-B57E-FF71C04CAF81}" destId="{7BDD5E23-C5ED-4F90-976F-AEE8C50C7DBB}" srcOrd="0" destOrd="0" presId="urn:microsoft.com/office/officeart/2005/8/layout/pyramid3"/>
    <dgm:cxn modelId="{E510D267-FA0B-476E-A9ED-293B2D0AD064}" type="presParOf" srcId="{7BDD5E23-C5ED-4F90-976F-AEE8C50C7DBB}" destId="{A519E6C1-638E-4BD6-9E25-20B028F38042}" srcOrd="0" destOrd="0" presId="urn:microsoft.com/office/officeart/2005/8/layout/pyramid3"/>
    <dgm:cxn modelId="{C2DEA8D2-919C-4EBE-8DAC-EB7F19165023}" type="presParOf" srcId="{7BDD5E23-C5ED-4F90-976F-AEE8C50C7DBB}" destId="{A9DAA543-A54B-48B9-B22F-2D0358C0C60C}" srcOrd="1" destOrd="0" presId="urn:microsoft.com/office/officeart/2005/8/layout/pyramid3"/>
    <dgm:cxn modelId="{43F2B961-8C6A-4421-932C-5C460C355925}" type="presParOf" srcId="{08585099-9CDC-4AE2-B57E-FF71C04CAF81}" destId="{30CA8F3D-E0F6-4510-AFBD-F849DBE754D0}" srcOrd="1" destOrd="0" presId="urn:microsoft.com/office/officeart/2005/8/layout/pyramid3"/>
    <dgm:cxn modelId="{9E62CF0E-4924-43CB-9BDB-1C4541E8E2E5}" type="presParOf" srcId="{30CA8F3D-E0F6-4510-AFBD-F849DBE754D0}" destId="{BC05E6C0-FDFC-420B-A341-9F7E58B0318B}" srcOrd="0" destOrd="0" presId="urn:microsoft.com/office/officeart/2005/8/layout/pyramid3"/>
    <dgm:cxn modelId="{0E63F18E-AF80-44DC-9783-E4769A2A63BE}" type="presParOf" srcId="{30CA8F3D-E0F6-4510-AFBD-F849DBE754D0}" destId="{DD81214B-FB4F-4F42-9E01-416538EBA693}" srcOrd="1" destOrd="0" presId="urn:microsoft.com/office/officeart/2005/8/layout/pyramid3"/>
    <dgm:cxn modelId="{14F7776B-3476-4F7F-92A7-FE460ED33B4F}" type="presParOf" srcId="{08585099-9CDC-4AE2-B57E-FF71C04CAF81}" destId="{9054BB04-1F72-4D9E-8961-30C29BAEA09A}" srcOrd="2" destOrd="0" presId="urn:microsoft.com/office/officeart/2005/8/layout/pyramid3"/>
    <dgm:cxn modelId="{1EAC40ED-6C24-4DE2-989A-A6A8621C7B63}" type="presParOf" srcId="{9054BB04-1F72-4D9E-8961-30C29BAEA09A}" destId="{3B33C9FD-15FB-45CD-A262-708191D55350}" srcOrd="0" destOrd="0" presId="urn:microsoft.com/office/officeart/2005/8/layout/pyramid3"/>
    <dgm:cxn modelId="{FA1F78EF-0733-4A53-A260-9DC5810E9F39}" type="presParOf" srcId="{9054BB04-1F72-4D9E-8961-30C29BAEA09A}" destId="{3532F41C-5B02-49BB-8E27-048187BF3A7A}" srcOrd="1" destOrd="0" presId="urn:microsoft.com/office/officeart/2005/8/layout/pyramid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CD27D430-0BF9-4D4C-8A5B-929C58D8A38B}" type="doc">
      <dgm:prSet loTypeId="urn:microsoft.com/office/officeart/2005/8/layout/cycle6" loCatId="cycle" qsTypeId="urn:microsoft.com/office/officeart/2005/8/quickstyle/simple1" qsCatId="simple" csTypeId="urn:microsoft.com/office/officeart/2005/8/colors/accent1_2" csCatId="accent1" phldr="1"/>
      <dgm:spPr/>
      <dgm:t>
        <a:bodyPr/>
        <a:lstStyle/>
        <a:p>
          <a:endParaRPr lang="fr-FR"/>
        </a:p>
      </dgm:t>
    </dgm:pt>
    <dgm:pt modelId="{B5A0664A-9DEB-4BF0-95B1-AE5C28A321F9}">
      <dgm:prSet phldrT="[Texte]" custT="1"/>
      <dgm:spPr/>
      <dgm:t>
        <a:bodyPr/>
        <a:lstStyle/>
        <a:p>
          <a:pPr algn="l"/>
          <a:r>
            <a:rPr lang="fr-FR" sz="1200" b="1" dirty="0" smtClean="0"/>
            <a:t>Affiches</a:t>
          </a:r>
        </a:p>
        <a:p>
          <a:pPr algn="l"/>
          <a:r>
            <a:rPr lang="fr-FR" sz="1200" b="1" dirty="0" smtClean="0"/>
            <a:t>Pages Web </a:t>
          </a:r>
        </a:p>
      </dgm:t>
    </dgm:pt>
    <dgm:pt modelId="{E4F9CC3B-AD0A-487F-AB1A-05A06C17A935}" type="parTrans" cxnId="{A3DB92BE-96B0-45A8-9CD3-784E634B9A14}">
      <dgm:prSet/>
      <dgm:spPr/>
      <dgm:t>
        <a:bodyPr/>
        <a:lstStyle/>
        <a:p>
          <a:endParaRPr lang="fr-FR" sz="4400"/>
        </a:p>
      </dgm:t>
    </dgm:pt>
    <dgm:pt modelId="{9FC67733-E115-4809-A146-51DE1785BDB6}" type="sibTrans" cxnId="{A3DB92BE-96B0-45A8-9CD3-784E634B9A14}">
      <dgm:prSet/>
      <dgm:spPr/>
      <dgm:t>
        <a:bodyPr/>
        <a:lstStyle/>
        <a:p>
          <a:endParaRPr lang="fr-FR" sz="4400"/>
        </a:p>
      </dgm:t>
    </dgm:pt>
    <dgm:pt modelId="{0C75EBDC-A3E5-40A9-AFDB-1F5BCD83D797}">
      <dgm:prSet phldrT="[Texte]" custT="1"/>
      <dgm:spPr/>
      <dgm:t>
        <a:bodyPr/>
        <a:lstStyle/>
        <a:p>
          <a:r>
            <a:rPr lang="fr-FR" sz="1200" b="1" dirty="0" smtClean="0"/>
            <a:t>Analyse AT</a:t>
          </a:r>
          <a:endParaRPr lang="fr-FR" sz="1200" dirty="0"/>
        </a:p>
      </dgm:t>
    </dgm:pt>
    <dgm:pt modelId="{196BBF08-34A8-4706-89A5-39F7519F2E7E}" type="parTrans" cxnId="{412A8FF9-8F7F-4CC6-9542-46DAAA86A1C7}">
      <dgm:prSet/>
      <dgm:spPr/>
      <dgm:t>
        <a:bodyPr/>
        <a:lstStyle/>
        <a:p>
          <a:endParaRPr lang="fr-FR" sz="4400"/>
        </a:p>
      </dgm:t>
    </dgm:pt>
    <dgm:pt modelId="{3C0763D3-6ADE-486E-89B6-93F5A1E16550}" type="sibTrans" cxnId="{412A8FF9-8F7F-4CC6-9542-46DAAA86A1C7}">
      <dgm:prSet/>
      <dgm:spPr/>
      <dgm:t>
        <a:bodyPr/>
        <a:lstStyle/>
        <a:p>
          <a:endParaRPr lang="fr-FR" sz="4400"/>
        </a:p>
      </dgm:t>
    </dgm:pt>
    <dgm:pt modelId="{C5254BB3-C7E9-4A57-92EF-249C7E676C60}">
      <dgm:prSet phldrT="[Texte]" custT="1"/>
      <dgm:spPr/>
      <dgm:t>
        <a:bodyPr/>
        <a:lstStyle/>
        <a:p>
          <a:r>
            <a:rPr lang="fr-FR" sz="1200" b="1" dirty="0" smtClean="0"/>
            <a:t>Socle de prévention</a:t>
          </a:r>
          <a:endParaRPr lang="fr-FR" sz="1200" dirty="0"/>
        </a:p>
      </dgm:t>
    </dgm:pt>
    <dgm:pt modelId="{40193F46-4B06-472B-AE83-3869CC9FD20F}" type="parTrans" cxnId="{1A9FE674-2075-469A-8571-0BF04BE454FA}">
      <dgm:prSet/>
      <dgm:spPr/>
      <dgm:t>
        <a:bodyPr/>
        <a:lstStyle/>
        <a:p>
          <a:endParaRPr lang="fr-FR" sz="4400"/>
        </a:p>
      </dgm:t>
    </dgm:pt>
    <dgm:pt modelId="{96997DC6-8C91-43B0-B8B3-49DF243FA23A}" type="sibTrans" cxnId="{1A9FE674-2075-469A-8571-0BF04BE454FA}">
      <dgm:prSet/>
      <dgm:spPr/>
      <dgm:t>
        <a:bodyPr/>
        <a:lstStyle/>
        <a:p>
          <a:endParaRPr lang="fr-FR" sz="4400"/>
        </a:p>
      </dgm:t>
    </dgm:pt>
    <dgm:pt modelId="{AC57C9C1-0ED3-4B42-A1F8-A70D08D12B37}">
      <dgm:prSet phldrT="[Texte]" custT="1"/>
      <dgm:spPr/>
      <dgm:t>
        <a:bodyPr/>
        <a:lstStyle/>
        <a:p>
          <a:r>
            <a:rPr lang="fr-FR" sz="1200" b="1" dirty="0" smtClean="0"/>
            <a:t>CLST</a:t>
          </a:r>
          <a:endParaRPr lang="fr-FR" sz="1200" dirty="0"/>
        </a:p>
      </dgm:t>
    </dgm:pt>
    <dgm:pt modelId="{1419B40D-05DB-412D-9C46-B528BB4CE28D}" type="parTrans" cxnId="{B0F863CE-7BA0-4025-A5A3-247170944932}">
      <dgm:prSet/>
      <dgm:spPr/>
      <dgm:t>
        <a:bodyPr/>
        <a:lstStyle/>
        <a:p>
          <a:endParaRPr lang="fr-FR" sz="4400"/>
        </a:p>
      </dgm:t>
    </dgm:pt>
    <dgm:pt modelId="{D264B8B1-F06D-474D-A9E1-CF519DFBD99C}" type="sibTrans" cxnId="{B0F863CE-7BA0-4025-A5A3-247170944932}">
      <dgm:prSet/>
      <dgm:spPr/>
      <dgm:t>
        <a:bodyPr/>
        <a:lstStyle/>
        <a:p>
          <a:endParaRPr lang="fr-FR" sz="4400"/>
        </a:p>
      </dgm:t>
    </dgm:pt>
    <dgm:pt modelId="{A619DAA2-6BE0-4821-9EBA-0BC96246EC8C}">
      <dgm:prSet phldrT="[Texte]" custT="1"/>
      <dgm:spPr/>
      <dgm:t>
        <a:bodyPr/>
        <a:lstStyle/>
        <a:p>
          <a:r>
            <a:rPr lang="fr-FR" sz="1200" dirty="0" smtClean="0"/>
            <a:t>Cahier des charges d’</a:t>
          </a:r>
          <a:r>
            <a:rPr lang="fr-FR" sz="1200" b="1" dirty="0" smtClean="0"/>
            <a:t>achat de matériel</a:t>
          </a:r>
          <a:endParaRPr lang="fr-FR" sz="1200" dirty="0"/>
        </a:p>
      </dgm:t>
    </dgm:pt>
    <dgm:pt modelId="{29B75C2D-75E4-4D3D-AAC2-C18B1E492CF4}" type="parTrans" cxnId="{9947902C-1D68-48CA-9C90-91F509AF28E9}">
      <dgm:prSet/>
      <dgm:spPr/>
      <dgm:t>
        <a:bodyPr/>
        <a:lstStyle/>
        <a:p>
          <a:endParaRPr lang="fr-FR" sz="4400"/>
        </a:p>
      </dgm:t>
    </dgm:pt>
    <dgm:pt modelId="{6D02A9EF-A73E-4787-A08B-1520FBBAC298}" type="sibTrans" cxnId="{9947902C-1D68-48CA-9C90-91F509AF28E9}">
      <dgm:prSet/>
      <dgm:spPr/>
      <dgm:t>
        <a:bodyPr/>
        <a:lstStyle/>
        <a:p>
          <a:endParaRPr lang="fr-FR" sz="4400"/>
        </a:p>
      </dgm:t>
    </dgm:pt>
    <dgm:pt modelId="{06475C9C-CE1D-401F-A7B4-E7CE45A0EE05}">
      <dgm:prSet custT="1"/>
      <dgm:spPr/>
      <dgm:t>
        <a:bodyPr/>
        <a:lstStyle/>
        <a:p>
          <a:endParaRPr lang="fr-FR" sz="1200"/>
        </a:p>
      </dgm:t>
    </dgm:pt>
    <dgm:pt modelId="{C0009A0F-44F3-47B4-A885-CD59079E3930}" type="parTrans" cxnId="{EBBF1EED-3A23-40DA-BC27-1B5794D8B8D8}">
      <dgm:prSet/>
      <dgm:spPr/>
      <dgm:t>
        <a:bodyPr/>
        <a:lstStyle/>
        <a:p>
          <a:endParaRPr lang="fr-FR" sz="4400"/>
        </a:p>
      </dgm:t>
    </dgm:pt>
    <dgm:pt modelId="{E2735052-5359-43AD-B9D8-3B66F576B58A}" type="sibTrans" cxnId="{EBBF1EED-3A23-40DA-BC27-1B5794D8B8D8}">
      <dgm:prSet/>
      <dgm:spPr/>
      <dgm:t>
        <a:bodyPr/>
        <a:lstStyle/>
        <a:p>
          <a:endParaRPr lang="fr-FR" sz="4400"/>
        </a:p>
      </dgm:t>
    </dgm:pt>
    <dgm:pt modelId="{AF09A1D4-78F9-4A0D-9004-96CD3C801271}">
      <dgm:prSet custT="1"/>
      <dgm:spPr/>
      <dgm:t>
        <a:bodyPr/>
        <a:lstStyle/>
        <a:p>
          <a:endParaRPr lang="fr-FR" sz="1200"/>
        </a:p>
      </dgm:t>
    </dgm:pt>
    <dgm:pt modelId="{480E3C37-BDA1-4782-A7ED-191306C4C889}" type="parTrans" cxnId="{D7FDA448-EEB1-443E-8BA4-7769C0B747BF}">
      <dgm:prSet/>
      <dgm:spPr/>
      <dgm:t>
        <a:bodyPr/>
        <a:lstStyle/>
        <a:p>
          <a:endParaRPr lang="fr-FR" sz="4400"/>
        </a:p>
      </dgm:t>
    </dgm:pt>
    <dgm:pt modelId="{B1D2AAC7-EACC-460B-B441-735DAC8044C8}" type="sibTrans" cxnId="{D7FDA448-EEB1-443E-8BA4-7769C0B747BF}">
      <dgm:prSet/>
      <dgm:spPr/>
      <dgm:t>
        <a:bodyPr/>
        <a:lstStyle/>
        <a:p>
          <a:endParaRPr lang="fr-FR" sz="4400"/>
        </a:p>
      </dgm:t>
    </dgm:pt>
    <dgm:pt modelId="{2339F118-58FC-4EB0-9C4B-7C0D8BE487D1}">
      <dgm:prSet custT="1"/>
      <dgm:spPr/>
      <dgm:t>
        <a:bodyPr/>
        <a:lstStyle/>
        <a:p>
          <a:r>
            <a:rPr lang="fr-FR" sz="1200" b="1" dirty="0" smtClean="0"/>
            <a:t>E-learning</a:t>
          </a:r>
          <a:endParaRPr lang="fr-FR" sz="1200" dirty="0"/>
        </a:p>
      </dgm:t>
    </dgm:pt>
    <dgm:pt modelId="{50511C87-7EC5-417D-B242-4E01BE5807A0}" type="parTrans" cxnId="{40553801-9BD4-4E5E-961D-0442DF1E9374}">
      <dgm:prSet/>
      <dgm:spPr/>
      <dgm:t>
        <a:bodyPr/>
        <a:lstStyle/>
        <a:p>
          <a:endParaRPr lang="fr-FR" sz="4400"/>
        </a:p>
      </dgm:t>
    </dgm:pt>
    <dgm:pt modelId="{120178C4-BB00-4E1E-9388-981BBD28A2BF}" type="sibTrans" cxnId="{40553801-9BD4-4E5E-961D-0442DF1E9374}">
      <dgm:prSet/>
      <dgm:spPr/>
      <dgm:t>
        <a:bodyPr/>
        <a:lstStyle/>
        <a:p>
          <a:endParaRPr lang="fr-FR" sz="4400"/>
        </a:p>
      </dgm:t>
    </dgm:pt>
    <dgm:pt modelId="{82B98A0F-D5FF-48CC-AEB5-96EB2535FEE5}" type="pres">
      <dgm:prSet presAssocID="{CD27D430-0BF9-4D4C-8A5B-929C58D8A38B}" presName="cycle" presStyleCnt="0">
        <dgm:presLayoutVars>
          <dgm:dir/>
          <dgm:resizeHandles val="exact"/>
        </dgm:presLayoutVars>
      </dgm:prSet>
      <dgm:spPr/>
      <dgm:t>
        <a:bodyPr/>
        <a:lstStyle/>
        <a:p>
          <a:endParaRPr lang="fr-FR"/>
        </a:p>
      </dgm:t>
    </dgm:pt>
    <dgm:pt modelId="{D1966524-7820-49C1-B300-404FB3D723F0}" type="pres">
      <dgm:prSet presAssocID="{B5A0664A-9DEB-4BF0-95B1-AE5C28A321F9}" presName="node" presStyleLbl="node1" presStyleIdx="0" presStyleCnt="8">
        <dgm:presLayoutVars>
          <dgm:bulletEnabled val="1"/>
        </dgm:presLayoutVars>
      </dgm:prSet>
      <dgm:spPr/>
      <dgm:t>
        <a:bodyPr/>
        <a:lstStyle/>
        <a:p>
          <a:endParaRPr lang="fr-FR"/>
        </a:p>
      </dgm:t>
    </dgm:pt>
    <dgm:pt modelId="{A2CD5B4B-BFFF-4391-99DA-D8F70DFFC904}" type="pres">
      <dgm:prSet presAssocID="{B5A0664A-9DEB-4BF0-95B1-AE5C28A321F9}" presName="spNode" presStyleCnt="0"/>
      <dgm:spPr/>
    </dgm:pt>
    <dgm:pt modelId="{7DD46F01-7625-40E0-839B-ADBD16AD38EC}" type="pres">
      <dgm:prSet presAssocID="{9FC67733-E115-4809-A146-51DE1785BDB6}" presName="sibTrans" presStyleLbl="sibTrans1D1" presStyleIdx="0" presStyleCnt="8"/>
      <dgm:spPr/>
      <dgm:t>
        <a:bodyPr/>
        <a:lstStyle/>
        <a:p>
          <a:endParaRPr lang="fr-FR"/>
        </a:p>
      </dgm:t>
    </dgm:pt>
    <dgm:pt modelId="{C94C9112-9F2C-4597-B499-002A22CEC31E}" type="pres">
      <dgm:prSet presAssocID="{0C75EBDC-A3E5-40A9-AFDB-1F5BCD83D797}" presName="node" presStyleLbl="node1" presStyleIdx="1" presStyleCnt="8">
        <dgm:presLayoutVars>
          <dgm:bulletEnabled val="1"/>
        </dgm:presLayoutVars>
      </dgm:prSet>
      <dgm:spPr/>
      <dgm:t>
        <a:bodyPr/>
        <a:lstStyle/>
        <a:p>
          <a:endParaRPr lang="fr-FR"/>
        </a:p>
      </dgm:t>
    </dgm:pt>
    <dgm:pt modelId="{37D1A38B-07D8-444F-BF65-7F2E52A67D9D}" type="pres">
      <dgm:prSet presAssocID="{0C75EBDC-A3E5-40A9-AFDB-1F5BCD83D797}" presName="spNode" presStyleCnt="0"/>
      <dgm:spPr/>
    </dgm:pt>
    <dgm:pt modelId="{EA317448-3B90-4BD2-A198-0BFC08192F98}" type="pres">
      <dgm:prSet presAssocID="{3C0763D3-6ADE-486E-89B6-93F5A1E16550}" presName="sibTrans" presStyleLbl="sibTrans1D1" presStyleIdx="1" presStyleCnt="8"/>
      <dgm:spPr/>
      <dgm:t>
        <a:bodyPr/>
        <a:lstStyle/>
        <a:p>
          <a:endParaRPr lang="fr-FR"/>
        </a:p>
      </dgm:t>
    </dgm:pt>
    <dgm:pt modelId="{DBD0DEDF-046E-4092-B1BD-C4CC763D9E92}" type="pres">
      <dgm:prSet presAssocID="{2339F118-58FC-4EB0-9C4B-7C0D8BE487D1}" presName="node" presStyleLbl="node1" presStyleIdx="2" presStyleCnt="8">
        <dgm:presLayoutVars>
          <dgm:bulletEnabled val="1"/>
        </dgm:presLayoutVars>
      </dgm:prSet>
      <dgm:spPr/>
      <dgm:t>
        <a:bodyPr/>
        <a:lstStyle/>
        <a:p>
          <a:endParaRPr lang="fr-FR"/>
        </a:p>
      </dgm:t>
    </dgm:pt>
    <dgm:pt modelId="{B5C978A7-E5B5-47F7-B365-6BCCD76D9050}" type="pres">
      <dgm:prSet presAssocID="{2339F118-58FC-4EB0-9C4B-7C0D8BE487D1}" presName="spNode" presStyleCnt="0"/>
      <dgm:spPr/>
    </dgm:pt>
    <dgm:pt modelId="{53F3909B-C0FB-4AB2-810E-7BD1A779567F}" type="pres">
      <dgm:prSet presAssocID="{120178C4-BB00-4E1E-9388-981BBD28A2BF}" presName="sibTrans" presStyleLbl="sibTrans1D1" presStyleIdx="2" presStyleCnt="8"/>
      <dgm:spPr/>
      <dgm:t>
        <a:bodyPr/>
        <a:lstStyle/>
        <a:p>
          <a:endParaRPr lang="fr-FR"/>
        </a:p>
      </dgm:t>
    </dgm:pt>
    <dgm:pt modelId="{C3E179AD-3187-4DA7-9262-2C6983CFB6DA}" type="pres">
      <dgm:prSet presAssocID="{C5254BB3-C7E9-4A57-92EF-249C7E676C60}" presName="node" presStyleLbl="node1" presStyleIdx="3" presStyleCnt="8">
        <dgm:presLayoutVars>
          <dgm:bulletEnabled val="1"/>
        </dgm:presLayoutVars>
      </dgm:prSet>
      <dgm:spPr/>
      <dgm:t>
        <a:bodyPr/>
        <a:lstStyle/>
        <a:p>
          <a:endParaRPr lang="fr-FR"/>
        </a:p>
      </dgm:t>
    </dgm:pt>
    <dgm:pt modelId="{C910216B-7E4C-4C5A-886B-69CD854F9164}" type="pres">
      <dgm:prSet presAssocID="{C5254BB3-C7E9-4A57-92EF-249C7E676C60}" presName="spNode" presStyleCnt="0"/>
      <dgm:spPr/>
    </dgm:pt>
    <dgm:pt modelId="{DEBB048D-3710-46AB-B51F-4A10208488BB}" type="pres">
      <dgm:prSet presAssocID="{96997DC6-8C91-43B0-B8B3-49DF243FA23A}" presName="sibTrans" presStyleLbl="sibTrans1D1" presStyleIdx="3" presStyleCnt="8"/>
      <dgm:spPr/>
      <dgm:t>
        <a:bodyPr/>
        <a:lstStyle/>
        <a:p>
          <a:endParaRPr lang="fr-FR"/>
        </a:p>
      </dgm:t>
    </dgm:pt>
    <dgm:pt modelId="{45EF8844-EC7C-4B93-9572-B32E3352EFCE}" type="pres">
      <dgm:prSet presAssocID="{AF09A1D4-78F9-4A0D-9004-96CD3C801271}" presName="node" presStyleLbl="node1" presStyleIdx="4" presStyleCnt="8">
        <dgm:presLayoutVars>
          <dgm:bulletEnabled val="1"/>
        </dgm:presLayoutVars>
      </dgm:prSet>
      <dgm:spPr/>
      <dgm:t>
        <a:bodyPr/>
        <a:lstStyle/>
        <a:p>
          <a:endParaRPr lang="fr-FR"/>
        </a:p>
      </dgm:t>
    </dgm:pt>
    <dgm:pt modelId="{75B94A09-AA22-4661-9CC4-45FB9371CA87}" type="pres">
      <dgm:prSet presAssocID="{AF09A1D4-78F9-4A0D-9004-96CD3C801271}" presName="spNode" presStyleCnt="0"/>
      <dgm:spPr/>
    </dgm:pt>
    <dgm:pt modelId="{9EDB4217-D910-441D-B1D3-CB1E672E37D2}" type="pres">
      <dgm:prSet presAssocID="{B1D2AAC7-EACC-460B-B441-735DAC8044C8}" presName="sibTrans" presStyleLbl="sibTrans1D1" presStyleIdx="4" presStyleCnt="8"/>
      <dgm:spPr/>
      <dgm:t>
        <a:bodyPr/>
        <a:lstStyle/>
        <a:p>
          <a:endParaRPr lang="fr-FR"/>
        </a:p>
      </dgm:t>
    </dgm:pt>
    <dgm:pt modelId="{6ED8A7D1-D9B2-4F68-ABAD-8388A5DEDE0D}" type="pres">
      <dgm:prSet presAssocID="{AC57C9C1-0ED3-4B42-A1F8-A70D08D12B37}" presName="node" presStyleLbl="node1" presStyleIdx="5" presStyleCnt="8">
        <dgm:presLayoutVars>
          <dgm:bulletEnabled val="1"/>
        </dgm:presLayoutVars>
      </dgm:prSet>
      <dgm:spPr/>
      <dgm:t>
        <a:bodyPr/>
        <a:lstStyle/>
        <a:p>
          <a:endParaRPr lang="fr-FR"/>
        </a:p>
      </dgm:t>
    </dgm:pt>
    <dgm:pt modelId="{6F9E281D-0152-4331-A815-59E4B7532287}" type="pres">
      <dgm:prSet presAssocID="{AC57C9C1-0ED3-4B42-A1F8-A70D08D12B37}" presName="spNode" presStyleCnt="0"/>
      <dgm:spPr/>
    </dgm:pt>
    <dgm:pt modelId="{8628422E-08C6-455D-BABF-B4F2262ECF88}" type="pres">
      <dgm:prSet presAssocID="{D264B8B1-F06D-474D-A9E1-CF519DFBD99C}" presName="sibTrans" presStyleLbl="sibTrans1D1" presStyleIdx="5" presStyleCnt="8"/>
      <dgm:spPr/>
      <dgm:t>
        <a:bodyPr/>
        <a:lstStyle/>
        <a:p>
          <a:endParaRPr lang="fr-FR"/>
        </a:p>
      </dgm:t>
    </dgm:pt>
    <dgm:pt modelId="{CB961790-C322-4E2A-9A88-963ED49DBCCC}" type="pres">
      <dgm:prSet presAssocID="{A619DAA2-6BE0-4821-9EBA-0BC96246EC8C}" presName="node" presStyleLbl="node1" presStyleIdx="6" presStyleCnt="8">
        <dgm:presLayoutVars>
          <dgm:bulletEnabled val="1"/>
        </dgm:presLayoutVars>
      </dgm:prSet>
      <dgm:spPr/>
      <dgm:t>
        <a:bodyPr/>
        <a:lstStyle/>
        <a:p>
          <a:endParaRPr lang="fr-FR"/>
        </a:p>
      </dgm:t>
    </dgm:pt>
    <dgm:pt modelId="{2FC633B0-7BE4-4E4B-A4F9-E7734FA484D0}" type="pres">
      <dgm:prSet presAssocID="{A619DAA2-6BE0-4821-9EBA-0BC96246EC8C}" presName="spNode" presStyleCnt="0"/>
      <dgm:spPr/>
    </dgm:pt>
    <dgm:pt modelId="{F655B756-5228-4C28-B071-A19452CF9A9F}" type="pres">
      <dgm:prSet presAssocID="{6D02A9EF-A73E-4787-A08B-1520FBBAC298}" presName="sibTrans" presStyleLbl="sibTrans1D1" presStyleIdx="6" presStyleCnt="8"/>
      <dgm:spPr/>
      <dgm:t>
        <a:bodyPr/>
        <a:lstStyle/>
        <a:p>
          <a:endParaRPr lang="fr-FR"/>
        </a:p>
      </dgm:t>
    </dgm:pt>
    <dgm:pt modelId="{907AC2F8-E24E-45E6-A489-FF0AFFFBA852}" type="pres">
      <dgm:prSet presAssocID="{06475C9C-CE1D-401F-A7B4-E7CE45A0EE05}" presName="node" presStyleLbl="node1" presStyleIdx="7" presStyleCnt="8">
        <dgm:presLayoutVars>
          <dgm:bulletEnabled val="1"/>
        </dgm:presLayoutVars>
      </dgm:prSet>
      <dgm:spPr/>
      <dgm:t>
        <a:bodyPr/>
        <a:lstStyle/>
        <a:p>
          <a:endParaRPr lang="fr-FR"/>
        </a:p>
      </dgm:t>
    </dgm:pt>
    <dgm:pt modelId="{69C54024-F427-4F3C-91AB-B5E0440280FA}" type="pres">
      <dgm:prSet presAssocID="{06475C9C-CE1D-401F-A7B4-E7CE45A0EE05}" presName="spNode" presStyleCnt="0"/>
      <dgm:spPr/>
    </dgm:pt>
    <dgm:pt modelId="{C3853957-0CC3-4965-B19F-631ACE1B213F}" type="pres">
      <dgm:prSet presAssocID="{E2735052-5359-43AD-B9D8-3B66F576B58A}" presName="sibTrans" presStyleLbl="sibTrans1D1" presStyleIdx="7" presStyleCnt="8"/>
      <dgm:spPr/>
      <dgm:t>
        <a:bodyPr/>
        <a:lstStyle/>
        <a:p>
          <a:endParaRPr lang="fr-FR"/>
        </a:p>
      </dgm:t>
    </dgm:pt>
  </dgm:ptLst>
  <dgm:cxnLst>
    <dgm:cxn modelId="{6E795762-47A3-4143-94B1-F5E40226F93F}" type="presOf" srcId="{3C0763D3-6ADE-486E-89B6-93F5A1E16550}" destId="{EA317448-3B90-4BD2-A198-0BFC08192F98}" srcOrd="0" destOrd="0" presId="urn:microsoft.com/office/officeart/2005/8/layout/cycle6"/>
    <dgm:cxn modelId="{B0F863CE-7BA0-4025-A5A3-247170944932}" srcId="{CD27D430-0BF9-4D4C-8A5B-929C58D8A38B}" destId="{AC57C9C1-0ED3-4B42-A1F8-A70D08D12B37}" srcOrd="5" destOrd="0" parTransId="{1419B40D-05DB-412D-9C46-B528BB4CE28D}" sibTransId="{D264B8B1-F06D-474D-A9E1-CF519DFBD99C}"/>
    <dgm:cxn modelId="{4CBC1639-4C27-46ED-8AC3-958669B8AA92}" type="presOf" srcId="{A619DAA2-6BE0-4821-9EBA-0BC96246EC8C}" destId="{CB961790-C322-4E2A-9A88-963ED49DBCCC}" srcOrd="0" destOrd="0" presId="urn:microsoft.com/office/officeart/2005/8/layout/cycle6"/>
    <dgm:cxn modelId="{49480E08-5CE7-4194-B85C-1024EB00442A}" type="presOf" srcId="{06475C9C-CE1D-401F-A7B4-E7CE45A0EE05}" destId="{907AC2F8-E24E-45E6-A489-FF0AFFFBA852}" srcOrd="0" destOrd="0" presId="urn:microsoft.com/office/officeart/2005/8/layout/cycle6"/>
    <dgm:cxn modelId="{0CD5E9A8-5962-463C-B5D1-93874A21DA19}" type="presOf" srcId="{AC57C9C1-0ED3-4B42-A1F8-A70D08D12B37}" destId="{6ED8A7D1-D9B2-4F68-ABAD-8388A5DEDE0D}" srcOrd="0" destOrd="0" presId="urn:microsoft.com/office/officeart/2005/8/layout/cycle6"/>
    <dgm:cxn modelId="{449D8529-B6D4-47C0-821D-AC9C6F5720D6}" type="presOf" srcId="{AF09A1D4-78F9-4A0D-9004-96CD3C801271}" destId="{45EF8844-EC7C-4B93-9572-B32E3352EFCE}" srcOrd="0" destOrd="0" presId="urn:microsoft.com/office/officeart/2005/8/layout/cycle6"/>
    <dgm:cxn modelId="{8226CFDF-659C-42D9-B988-80A72BC1CF08}" type="presOf" srcId="{B1D2AAC7-EACC-460B-B441-735DAC8044C8}" destId="{9EDB4217-D910-441D-B1D3-CB1E672E37D2}" srcOrd="0" destOrd="0" presId="urn:microsoft.com/office/officeart/2005/8/layout/cycle6"/>
    <dgm:cxn modelId="{F6DA5E1D-78EB-4BB7-BB17-FD29FCFA4A2E}" type="presOf" srcId="{6D02A9EF-A73E-4787-A08B-1520FBBAC298}" destId="{F655B756-5228-4C28-B071-A19452CF9A9F}" srcOrd="0" destOrd="0" presId="urn:microsoft.com/office/officeart/2005/8/layout/cycle6"/>
    <dgm:cxn modelId="{A3DB92BE-96B0-45A8-9CD3-784E634B9A14}" srcId="{CD27D430-0BF9-4D4C-8A5B-929C58D8A38B}" destId="{B5A0664A-9DEB-4BF0-95B1-AE5C28A321F9}" srcOrd="0" destOrd="0" parTransId="{E4F9CC3B-AD0A-487F-AB1A-05A06C17A935}" sibTransId="{9FC67733-E115-4809-A146-51DE1785BDB6}"/>
    <dgm:cxn modelId="{EBBF1EED-3A23-40DA-BC27-1B5794D8B8D8}" srcId="{CD27D430-0BF9-4D4C-8A5B-929C58D8A38B}" destId="{06475C9C-CE1D-401F-A7B4-E7CE45A0EE05}" srcOrd="7" destOrd="0" parTransId="{C0009A0F-44F3-47B4-A885-CD59079E3930}" sibTransId="{E2735052-5359-43AD-B9D8-3B66F576B58A}"/>
    <dgm:cxn modelId="{7C9944B9-8601-4B16-B5B2-4D7B468861B7}" type="presOf" srcId="{96997DC6-8C91-43B0-B8B3-49DF243FA23A}" destId="{DEBB048D-3710-46AB-B51F-4A10208488BB}" srcOrd="0" destOrd="0" presId="urn:microsoft.com/office/officeart/2005/8/layout/cycle6"/>
    <dgm:cxn modelId="{4351DCE3-4F6F-4D17-A886-A1A36B4C56B9}" type="presOf" srcId="{0C75EBDC-A3E5-40A9-AFDB-1F5BCD83D797}" destId="{C94C9112-9F2C-4597-B499-002A22CEC31E}" srcOrd="0" destOrd="0" presId="urn:microsoft.com/office/officeart/2005/8/layout/cycle6"/>
    <dgm:cxn modelId="{7C820C2A-EA05-4808-9934-3929C31E9C4F}" type="presOf" srcId="{120178C4-BB00-4E1E-9388-981BBD28A2BF}" destId="{53F3909B-C0FB-4AB2-810E-7BD1A779567F}" srcOrd="0" destOrd="0" presId="urn:microsoft.com/office/officeart/2005/8/layout/cycle6"/>
    <dgm:cxn modelId="{D7FDA448-EEB1-443E-8BA4-7769C0B747BF}" srcId="{CD27D430-0BF9-4D4C-8A5B-929C58D8A38B}" destId="{AF09A1D4-78F9-4A0D-9004-96CD3C801271}" srcOrd="4" destOrd="0" parTransId="{480E3C37-BDA1-4782-A7ED-191306C4C889}" sibTransId="{B1D2AAC7-EACC-460B-B441-735DAC8044C8}"/>
    <dgm:cxn modelId="{01B2B916-857C-4D05-B012-8018C63A3569}" type="presOf" srcId="{CD27D430-0BF9-4D4C-8A5B-929C58D8A38B}" destId="{82B98A0F-D5FF-48CC-AEB5-96EB2535FEE5}" srcOrd="0" destOrd="0" presId="urn:microsoft.com/office/officeart/2005/8/layout/cycle6"/>
    <dgm:cxn modelId="{8FE45844-66A5-4E21-83E5-E470016DB7AC}" type="presOf" srcId="{2339F118-58FC-4EB0-9C4B-7C0D8BE487D1}" destId="{DBD0DEDF-046E-4092-B1BD-C4CC763D9E92}" srcOrd="0" destOrd="0" presId="urn:microsoft.com/office/officeart/2005/8/layout/cycle6"/>
    <dgm:cxn modelId="{6CE6F1C7-EF89-414C-A6E9-E438F08BBD90}" type="presOf" srcId="{C5254BB3-C7E9-4A57-92EF-249C7E676C60}" destId="{C3E179AD-3187-4DA7-9262-2C6983CFB6DA}" srcOrd="0" destOrd="0" presId="urn:microsoft.com/office/officeart/2005/8/layout/cycle6"/>
    <dgm:cxn modelId="{24B79251-2BA0-4C48-B121-10FCFED924D9}" type="presOf" srcId="{E2735052-5359-43AD-B9D8-3B66F576B58A}" destId="{C3853957-0CC3-4965-B19F-631ACE1B213F}" srcOrd="0" destOrd="0" presId="urn:microsoft.com/office/officeart/2005/8/layout/cycle6"/>
    <dgm:cxn modelId="{E50A4183-F23A-4C71-8E61-0416FF2AC92A}" type="presOf" srcId="{B5A0664A-9DEB-4BF0-95B1-AE5C28A321F9}" destId="{D1966524-7820-49C1-B300-404FB3D723F0}" srcOrd="0" destOrd="0" presId="urn:microsoft.com/office/officeart/2005/8/layout/cycle6"/>
    <dgm:cxn modelId="{DCF4A2BB-642B-45B8-9217-8566F9FCF2AB}" type="presOf" srcId="{D264B8B1-F06D-474D-A9E1-CF519DFBD99C}" destId="{8628422E-08C6-455D-BABF-B4F2262ECF88}" srcOrd="0" destOrd="0" presId="urn:microsoft.com/office/officeart/2005/8/layout/cycle6"/>
    <dgm:cxn modelId="{40553801-9BD4-4E5E-961D-0442DF1E9374}" srcId="{CD27D430-0BF9-4D4C-8A5B-929C58D8A38B}" destId="{2339F118-58FC-4EB0-9C4B-7C0D8BE487D1}" srcOrd="2" destOrd="0" parTransId="{50511C87-7EC5-417D-B242-4E01BE5807A0}" sibTransId="{120178C4-BB00-4E1E-9388-981BBD28A2BF}"/>
    <dgm:cxn modelId="{9947902C-1D68-48CA-9C90-91F509AF28E9}" srcId="{CD27D430-0BF9-4D4C-8A5B-929C58D8A38B}" destId="{A619DAA2-6BE0-4821-9EBA-0BC96246EC8C}" srcOrd="6" destOrd="0" parTransId="{29B75C2D-75E4-4D3D-AAC2-C18B1E492CF4}" sibTransId="{6D02A9EF-A73E-4787-A08B-1520FBBAC298}"/>
    <dgm:cxn modelId="{10FE2D7D-0BDA-4936-ACEE-4DFE813B4494}" type="presOf" srcId="{9FC67733-E115-4809-A146-51DE1785BDB6}" destId="{7DD46F01-7625-40E0-839B-ADBD16AD38EC}" srcOrd="0" destOrd="0" presId="urn:microsoft.com/office/officeart/2005/8/layout/cycle6"/>
    <dgm:cxn modelId="{1A9FE674-2075-469A-8571-0BF04BE454FA}" srcId="{CD27D430-0BF9-4D4C-8A5B-929C58D8A38B}" destId="{C5254BB3-C7E9-4A57-92EF-249C7E676C60}" srcOrd="3" destOrd="0" parTransId="{40193F46-4B06-472B-AE83-3869CC9FD20F}" sibTransId="{96997DC6-8C91-43B0-B8B3-49DF243FA23A}"/>
    <dgm:cxn modelId="{412A8FF9-8F7F-4CC6-9542-46DAAA86A1C7}" srcId="{CD27D430-0BF9-4D4C-8A5B-929C58D8A38B}" destId="{0C75EBDC-A3E5-40A9-AFDB-1F5BCD83D797}" srcOrd="1" destOrd="0" parTransId="{196BBF08-34A8-4706-89A5-39F7519F2E7E}" sibTransId="{3C0763D3-6ADE-486E-89B6-93F5A1E16550}"/>
    <dgm:cxn modelId="{5DF1EAE7-388B-44D1-8129-8EEEE1311E67}" type="presParOf" srcId="{82B98A0F-D5FF-48CC-AEB5-96EB2535FEE5}" destId="{D1966524-7820-49C1-B300-404FB3D723F0}" srcOrd="0" destOrd="0" presId="urn:microsoft.com/office/officeart/2005/8/layout/cycle6"/>
    <dgm:cxn modelId="{5BC1B0F5-EE28-44EA-A1DF-A04CF5A64E8D}" type="presParOf" srcId="{82B98A0F-D5FF-48CC-AEB5-96EB2535FEE5}" destId="{A2CD5B4B-BFFF-4391-99DA-D8F70DFFC904}" srcOrd="1" destOrd="0" presId="urn:microsoft.com/office/officeart/2005/8/layout/cycle6"/>
    <dgm:cxn modelId="{7EC2D2E0-C3F5-4121-8CB6-7650A055F0A9}" type="presParOf" srcId="{82B98A0F-D5FF-48CC-AEB5-96EB2535FEE5}" destId="{7DD46F01-7625-40E0-839B-ADBD16AD38EC}" srcOrd="2" destOrd="0" presId="urn:microsoft.com/office/officeart/2005/8/layout/cycle6"/>
    <dgm:cxn modelId="{2C9CE509-3890-4E16-951F-075EBFAA4CF6}" type="presParOf" srcId="{82B98A0F-D5FF-48CC-AEB5-96EB2535FEE5}" destId="{C94C9112-9F2C-4597-B499-002A22CEC31E}" srcOrd="3" destOrd="0" presId="urn:microsoft.com/office/officeart/2005/8/layout/cycle6"/>
    <dgm:cxn modelId="{E694F6B4-2CB5-473B-A125-7E9A7BECBFB4}" type="presParOf" srcId="{82B98A0F-D5FF-48CC-AEB5-96EB2535FEE5}" destId="{37D1A38B-07D8-444F-BF65-7F2E52A67D9D}" srcOrd="4" destOrd="0" presId="urn:microsoft.com/office/officeart/2005/8/layout/cycle6"/>
    <dgm:cxn modelId="{3A24C54F-004E-401B-A2BA-809D9D00B0BC}" type="presParOf" srcId="{82B98A0F-D5FF-48CC-AEB5-96EB2535FEE5}" destId="{EA317448-3B90-4BD2-A198-0BFC08192F98}" srcOrd="5" destOrd="0" presId="urn:microsoft.com/office/officeart/2005/8/layout/cycle6"/>
    <dgm:cxn modelId="{FDFDF45F-A06B-400F-A62C-C82DC37093B9}" type="presParOf" srcId="{82B98A0F-D5FF-48CC-AEB5-96EB2535FEE5}" destId="{DBD0DEDF-046E-4092-B1BD-C4CC763D9E92}" srcOrd="6" destOrd="0" presId="urn:microsoft.com/office/officeart/2005/8/layout/cycle6"/>
    <dgm:cxn modelId="{03E4D86C-C248-4F40-B953-8D9F0C003C56}" type="presParOf" srcId="{82B98A0F-D5FF-48CC-AEB5-96EB2535FEE5}" destId="{B5C978A7-E5B5-47F7-B365-6BCCD76D9050}" srcOrd="7" destOrd="0" presId="urn:microsoft.com/office/officeart/2005/8/layout/cycle6"/>
    <dgm:cxn modelId="{37DB3F1B-D975-45E9-86EB-7884A879894E}" type="presParOf" srcId="{82B98A0F-D5FF-48CC-AEB5-96EB2535FEE5}" destId="{53F3909B-C0FB-4AB2-810E-7BD1A779567F}" srcOrd="8" destOrd="0" presId="urn:microsoft.com/office/officeart/2005/8/layout/cycle6"/>
    <dgm:cxn modelId="{5E7E1B3E-A386-4190-9EED-3D3ABB2C5A1C}" type="presParOf" srcId="{82B98A0F-D5FF-48CC-AEB5-96EB2535FEE5}" destId="{C3E179AD-3187-4DA7-9262-2C6983CFB6DA}" srcOrd="9" destOrd="0" presId="urn:microsoft.com/office/officeart/2005/8/layout/cycle6"/>
    <dgm:cxn modelId="{32A40C21-A0A2-4F4A-AA67-75A67E552610}" type="presParOf" srcId="{82B98A0F-D5FF-48CC-AEB5-96EB2535FEE5}" destId="{C910216B-7E4C-4C5A-886B-69CD854F9164}" srcOrd="10" destOrd="0" presId="urn:microsoft.com/office/officeart/2005/8/layout/cycle6"/>
    <dgm:cxn modelId="{41A99FB6-D026-43FF-8BF3-BDC83AEEE377}" type="presParOf" srcId="{82B98A0F-D5FF-48CC-AEB5-96EB2535FEE5}" destId="{DEBB048D-3710-46AB-B51F-4A10208488BB}" srcOrd="11" destOrd="0" presId="urn:microsoft.com/office/officeart/2005/8/layout/cycle6"/>
    <dgm:cxn modelId="{97883AA1-ED9A-461A-8130-FB5612051ECD}" type="presParOf" srcId="{82B98A0F-D5FF-48CC-AEB5-96EB2535FEE5}" destId="{45EF8844-EC7C-4B93-9572-B32E3352EFCE}" srcOrd="12" destOrd="0" presId="urn:microsoft.com/office/officeart/2005/8/layout/cycle6"/>
    <dgm:cxn modelId="{94AAD4E8-E721-4A2C-9E34-9B9644A9CBF1}" type="presParOf" srcId="{82B98A0F-D5FF-48CC-AEB5-96EB2535FEE5}" destId="{75B94A09-AA22-4661-9CC4-45FB9371CA87}" srcOrd="13" destOrd="0" presId="urn:microsoft.com/office/officeart/2005/8/layout/cycle6"/>
    <dgm:cxn modelId="{7F07B045-FFC8-4377-B2A1-4490ABE4397A}" type="presParOf" srcId="{82B98A0F-D5FF-48CC-AEB5-96EB2535FEE5}" destId="{9EDB4217-D910-441D-B1D3-CB1E672E37D2}" srcOrd="14" destOrd="0" presId="urn:microsoft.com/office/officeart/2005/8/layout/cycle6"/>
    <dgm:cxn modelId="{48C96928-BE46-4530-ACAB-D434D4B9AED8}" type="presParOf" srcId="{82B98A0F-D5FF-48CC-AEB5-96EB2535FEE5}" destId="{6ED8A7D1-D9B2-4F68-ABAD-8388A5DEDE0D}" srcOrd="15" destOrd="0" presId="urn:microsoft.com/office/officeart/2005/8/layout/cycle6"/>
    <dgm:cxn modelId="{FBFC735A-1B35-479B-8C62-85770BB22011}" type="presParOf" srcId="{82B98A0F-D5FF-48CC-AEB5-96EB2535FEE5}" destId="{6F9E281D-0152-4331-A815-59E4B7532287}" srcOrd="16" destOrd="0" presId="urn:microsoft.com/office/officeart/2005/8/layout/cycle6"/>
    <dgm:cxn modelId="{54121635-61B8-47C6-A2BA-DA12F05290BC}" type="presParOf" srcId="{82B98A0F-D5FF-48CC-AEB5-96EB2535FEE5}" destId="{8628422E-08C6-455D-BABF-B4F2262ECF88}" srcOrd="17" destOrd="0" presId="urn:microsoft.com/office/officeart/2005/8/layout/cycle6"/>
    <dgm:cxn modelId="{689FC943-591E-4DDF-822B-67F5C09E6EEE}" type="presParOf" srcId="{82B98A0F-D5FF-48CC-AEB5-96EB2535FEE5}" destId="{CB961790-C322-4E2A-9A88-963ED49DBCCC}" srcOrd="18" destOrd="0" presId="urn:microsoft.com/office/officeart/2005/8/layout/cycle6"/>
    <dgm:cxn modelId="{C73FB3D1-8DC2-424A-9E05-ED85B823B501}" type="presParOf" srcId="{82B98A0F-D5FF-48CC-AEB5-96EB2535FEE5}" destId="{2FC633B0-7BE4-4E4B-A4F9-E7734FA484D0}" srcOrd="19" destOrd="0" presId="urn:microsoft.com/office/officeart/2005/8/layout/cycle6"/>
    <dgm:cxn modelId="{4F9A9E47-8B3C-4BBF-8A56-49091C7A34C2}" type="presParOf" srcId="{82B98A0F-D5FF-48CC-AEB5-96EB2535FEE5}" destId="{F655B756-5228-4C28-B071-A19452CF9A9F}" srcOrd="20" destOrd="0" presId="urn:microsoft.com/office/officeart/2005/8/layout/cycle6"/>
    <dgm:cxn modelId="{3772A33C-C478-40DF-A3C8-C447EE293347}" type="presParOf" srcId="{82B98A0F-D5FF-48CC-AEB5-96EB2535FEE5}" destId="{907AC2F8-E24E-45E6-A489-FF0AFFFBA852}" srcOrd="21" destOrd="0" presId="urn:microsoft.com/office/officeart/2005/8/layout/cycle6"/>
    <dgm:cxn modelId="{1DC29372-0252-49BE-AD70-D04923057477}" type="presParOf" srcId="{82B98A0F-D5FF-48CC-AEB5-96EB2535FEE5}" destId="{69C54024-F427-4F3C-91AB-B5E0440280FA}" srcOrd="22" destOrd="0" presId="urn:microsoft.com/office/officeart/2005/8/layout/cycle6"/>
    <dgm:cxn modelId="{34A36569-7396-45CC-8E16-A02DE5BB9539}" type="presParOf" srcId="{82B98A0F-D5FF-48CC-AEB5-96EB2535FEE5}" destId="{C3853957-0CC3-4965-B19F-631ACE1B213F}" srcOrd="23"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400" b="1" dirty="0" smtClean="0">
              <a:solidFill>
                <a:schemeClr val="accent6"/>
              </a:solidFill>
            </a:rPr>
            <a:t>Désignation de correspondants au sein des caisses régionales </a:t>
          </a:r>
          <a:r>
            <a:rPr lang="fr-FR" sz="1400" dirty="0" smtClean="0">
              <a:solidFill>
                <a:schemeClr val="accent6"/>
              </a:solidFill>
            </a:rPr>
            <a:t>métropolitaines  :</a:t>
          </a:r>
          <a:endParaRPr lang="fr-FR" sz="1400" i="0" dirty="0">
            <a:solidFill>
              <a:schemeClr val="accent6"/>
            </a:solidFill>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r>
            <a:rPr lang="fr-FR" sz="1400" b="1" dirty="0" smtClean="0"/>
            <a:t>Appuyer le déploiement du programme national de prévention TMS Pros </a:t>
          </a:r>
          <a:r>
            <a:rPr lang="fr-FR" sz="1400" dirty="0" smtClean="0"/>
            <a:t>sur les entreprises ciblées de plus de 2 000 salariés</a:t>
          </a:r>
          <a:r>
            <a:rPr lang="fr-FR" sz="1200" dirty="0" smtClean="0"/>
            <a:t>.</a:t>
          </a:r>
          <a:endParaRPr lang="fr-FR" sz="1200" i="0" dirty="0">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E294D6E7-B03D-4A9C-A4A3-70756BCFEE6D}">
      <dgm:prSet custT="1"/>
      <dgm:spPr/>
      <dgm:t>
        <a:bodyPr/>
        <a:lstStyle/>
        <a:p>
          <a:r>
            <a:rPr lang="fr-FR" sz="1400" dirty="0" smtClean="0">
              <a:solidFill>
                <a:schemeClr val="accent6"/>
              </a:solidFill>
            </a:rPr>
            <a:t>En charge de la coordination des actions et du suivi auprès de ces entreprises sur le programme TMS Pros .</a:t>
          </a:r>
        </a:p>
      </dgm:t>
    </dgm:pt>
    <dgm:pt modelId="{67BAA798-69C6-4863-AA9A-C2D6841BB17D}" type="parTrans" cxnId="{656FE1A8-5A96-411E-B234-C88CA589D787}">
      <dgm:prSet/>
      <dgm:spPr/>
      <dgm:t>
        <a:bodyPr/>
        <a:lstStyle/>
        <a:p>
          <a:endParaRPr lang="fr-FR"/>
        </a:p>
      </dgm:t>
    </dgm:pt>
    <dgm:pt modelId="{D3AA24A3-7C72-4B67-806A-6292F5BE0D82}" type="sibTrans" cxnId="{656FE1A8-5A96-411E-B234-C88CA589D787}">
      <dgm:prSet/>
      <dgm:spPr/>
      <dgm:t>
        <a:bodyPr/>
        <a:lstStyle/>
        <a:p>
          <a:endParaRPr lang="fr-FR"/>
        </a:p>
      </dgm:t>
    </dgm:pt>
    <dgm:pt modelId="{254511AC-0DA0-41D5-8288-4690BE710195}">
      <dgm:prSet custT="1"/>
      <dgm:spPr/>
      <dgm:t>
        <a:bodyPr/>
        <a:lstStyle/>
        <a:p>
          <a:endParaRPr lang="fr-FR" sz="1200" dirty="0"/>
        </a:p>
      </dgm:t>
    </dgm:pt>
    <dgm:pt modelId="{B928A888-9588-480F-939B-B8854D9C16FC}" type="parTrans" cxnId="{D933BFC7-2604-4501-A326-7552FC4F4BF5}">
      <dgm:prSet/>
      <dgm:spPr/>
      <dgm:t>
        <a:bodyPr/>
        <a:lstStyle/>
        <a:p>
          <a:endParaRPr lang="fr-FR"/>
        </a:p>
      </dgm:t>
    </dgm:pt>
    <dgm:pt modelId="{95FF72F3-9FB3-48C8-9D83-B09BFA151F03}" type="sibTrans" cxnId="{D933BFC7-2604-4501-A326-7552FC4F4BF5}">
      <dgm:prSet/>
      <dgm:spPr/>
      <dgm:t>
        <a:bodyPr/>
        <a:lstStyle/>
        <a:p>
          <a:endParaRPr lang="fr-FR"/>
        </a:p>
      </dgm:t>
    </dgm:pt>
    <dgm:pt modelId="{F9C47783-35E8-4084-B9F6-E1604934B2A2}">
      <dgm:prSet custT="1"/>
      <dgm:spPr/>
      <dgm:t>
        <a:bodyPr/>
        <a:lstStyle/>
        <a:p>
          <a:r>
            <a:rPr lang="fr-FR" sz="1400" dirty="0" smtClean="0">
              <a:solidFill>
                <a:schemeClr val="accent6"/>
              </a:solidFill>
            </a:rPr>
            <a:t>Interlocuteur privilégié de l’entreprise en matière de prévention des risques professionnels.</a:t>
          </a:r>
          <a:endParaRPr lang="fr-FR" sz="1400" dirty="0">
            <a:solidFill>
              <a:schemeClr val="accent6"/>
            </a:solidFill>
          </a:endParaRPr>
        </a:p>
      </dgm:t>
    </dgm:pt>
    <dgm:pt modelId="{9A2199A9-1DDC-4298-8F53-1F6FBA1716AD}" type="sibTrans" cxnId="{2BECA48F-9FC9-4829-B4FB-96027AB1D66F}">
      <dgm:prSet/>
      <dgm:spPr/>
      <dgm:t>
        <a:bodyPr/>
        <a:lstStyle/>
        <a:p>
          <a:endParaRPr lang="fr-FR"/>
        </a:p>
      </dgm:t>
    </dgm:pt>
    <dgm:pt modelId="{248B844D-F521-4DF1-9E27-3BE3B71F9A74}" type="parTrans" cxnId="{2BECA48F-9FC9-4829-B4FB-96027AB1D66F}">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custScaleY="109046" custLinFactNeighborX="-2908" custLinFactNeighborY="-7665">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custScaleY="10574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custScaleY="123493">
        <dgm:presLayoutVars>
          <dgm:bulletEnabled val="1"/>
        </dgm:presLayoutVars>
      </dgm:prSet>
      <dgm:spPr/>
      <dgm:t>
        <a:bodyPr/>
        <a:lstStyle/>
        <a:p>
          <a:endParaRPr lang="fr-FR"/>
        </a:p>
      </dgm:t>
    </dgm:pt>
  </dgm:ptLst>
  <dgm:cxnLst>
    <dgm:cxn modelId="{2BECA48F-9FC9-4829-B4FB-96027AB1D66F}" srcId="{D2799614-900F-4024-8B77-A60D8FB84614}" destId="{F9C47783-35E8-4084-B9F6-E1604934B2A2}" srcOrd="1" destOrd="0" parTransId="{248B844D-F521-4DF1-9E27-3BE3B71F9A74}" sibTransId="{9A2199A9-1DDC-4298-8F53-1F6FBA1716AD}"/>
    <dgm:cxn modelId="{6BD09AA5-54AF-4B9C-B743-3F5BB0BE658F}" type="presOf" srcId="{55501EC3-C553-45A3-92D3-E4F10EF73214}" destId="{56866893-9B95-4214-A1C6-3BDED83F557E}" srcOrd="0" destOrd="0" presId="urn:microsoft.com/office/officeart/2005/8/layout/list1"/>
    <dgm:cxn modelId="{86EC2D11-2191-4D45-AAEB-2E4B16C5C60E}" type="presOf" srcId="{254511AC-0DA0-41D5-8288-4690BE710195}" destId="{B341D3B7-0557-4FEC-9AE0-194ED2333EF0}" srcOrd="0" destOrd="3" presId="urn:microsoft.com/office/officeart/2005/8/layout/list1"/>
    <dgm:cxn modelId="{1EDCEED8-E6C7-43A5-B254-113DF555C20A}" srcId="{19AEF31E-7281-4D72-BA03-E057F68AAE4E}" destId="{55501EC3-C553-45A3-92D3-E4F10EF73214}" srcOrd="1" destOrd="0" parTransId="{D1239B93-1D2C-425E-88DE-6FCE3247E6F6}" sibTransId="{36DE01AD-3D6F-4CD1-A0C0-98AE7582A83D}"/>
    <dgm:cxn modelId="{867B2067-B49D-49CB-8328-C99C4DD4035F}" type="presOf" srcId="{55501EC3-C553-45A3-92D3-E4F10EF73214}" destId="{FED08A12-C9AC-4BEE-8843-EC63EC482C36}" srcOrd="1" destOrd="0" presId="urn:microsoft.com/office/officeart/2005/8/layout/list1"/>
    <dgm:cxn modelId="{70450DC2-6072-46EC-864E-3A78D683E8AB}" type="presOf" srcId="{9A36BB72-EDFE-4D04-BA11-54828FD38512}" destId="{894E7689-893B-4422-96BA-AAEC84684B6C}" srcOrd="0" destOrd="0" presId="urn:microsoft.com/office/officeart/2005/8/layout/list1"/>
    <dgm:cxn modelId="{656FE1A8-5A96-411E-B234-C88CA589D787}" srcId="{D2799614-900F-4024-8B77-A60D8FB84614}" destId="{E294D6E7-B03D-4A9C-A4A3-70756BCFEE6D}" srcOrd="0" destOrd="0" parTransId="{67BAA798-69C6-4863-AA9A-C2D6841BB17D}" sibTransId="{D3AA24A3-7C72-4B67-806A-6292F5BE0D82}"/>
    <dgm:cxn modelId="{F8D744F3-9A12-48CC-9945-A44FAAD93708}" type="presOf" srcId="{E294D6E7-B03D-4A9C-A4A3-70756BCFEE6D}" destId="{B341D3B7-0557-4FEC-9AE0-194ED2333EF0}" srcOrd="0" destOrd="1" presId="urn:microsoft.com/office/officeart/2005/8/layout/list1"/>
    <dgm:cxn modelId="{E3B41B79-10AA-4316-981E-621628D4C09B}" type="presOf" srcId="{F9C47783-35E8-4084-B9F6-E1604934B2A2}" destId="{B341D3B7-0557-4FEC-9AE0-194ED2333EF0}" srcOrd="0" destOrd="2" presId="urn:microsoft.com/office/officeart/2005/8/layout/list1"/>
    <dgm:cxn modelId="{D933BFC7-2604-4501-A326-7552FC4F4BF5}" srcId="{9A36BB72-EDFE-4D04-BA11-54828FD38512}" destId="{254511AC-0DA0-41D5-8288-4690BE710195}" srcOrd="1" destOrd="0" parTransId="{B928A888-9588-480F-939B-B8854D9C16FC}" sibTransId="{95FF72F3-9FB3-48C8-9D83-B09BFA151F03}"/>
    <dgm:cxn modelId="{2ADCE142-0204-4097-B1A8-B2CD889681DA}" type="presOf" srcId="{19AEF31E-7281-4D72-BA03-E057F68AAE4E}" destId="{4D4D8A79-899D-49DE-B1A2-1AE3C61D0BB4}" srcOrd="0" destOrd="0" presId="urn:microsoft.com/office/officeart/2005/8/layout/list1"/>
    <dgm:cxn modelId="{1EDC9ECE-5190-4C75-A088-72A92B438E0A}" type="presOf" srcId="{480E932C-0493-44B3-8E7C-15722B616621}" destId="{14592AAD-5A37-4473-A199-CE699462D4A8}" srcOrd="0" destOrd="0" presId="urn:microsoft.com/office/officeart/2005/8/layout/list1"/>
    <dgm:cxn modelId="{C223A79D-3A80-4155-A40E-2D6100614413}" srcId="{19AEF31E-7281-4D72-BA03-E057F68AAE4E}" destId="{9A36BB72-EDFE-4D04-BA11-54828FD38512}" srcOrd="0" destOrd="0" parTransId="{272C879C-ACCE-4DD8-B990-D35F7D04CF8A}" sibTransId="{54753D14-5D14-4B85-992B-6494F08CD9DF}"/>
    <dgm:cxn modelId="{0C0502B7-772A-4A22-B9C2-03F629445480}" srcId="{55501EC3-C553-45A3-92D3-E4F10EF73214}" destId="{480E932C-0493-44B3-8E7C-15722B616621}" srcOrd="0" destOrd="0" parTransId="{16F4161E-83A4-4390-AD6C-F891D9B9828E}" sibTransId="{11168EBF-1013-4752-9B64-2158147F0E6E}"/>
    <dgm:cxn modelId="{C5562294-BDBF-40CC-BAE6-91F4C0F199D6}" type="presOf" srcId="{9A36BB72-EDFE-4D04-BA11-54828FD38512}" destId="{6A409C7E-F0FA-4BE4-AE72-46496C189E8E}" srcOrd="1" destOrd="0" presId="urn:microsoft.com/office/officeart/2005/8/layout/list1"/>
    <dgm:cxn modelId="{CA40D79C-DA7A-4751-A935-0F0D7BF174AF}" srcId="{9A36BB72-EDFE-4D04-BA11-54828FD38512}" destId="{D2799614-900F-4024-8B77-A60D8FB84614}" srcOrd="0" destOrd="0" parTransId="{E638BFF5-322C-45C1-93C2-F5F2DEC30A58}" sibTransId="{B9764D1E-4B98-40C0-9F85-368D0060FC0E}"/>
    <dgm:cxn modelId="{43E54EFE-078A-419D-AC77-2C27978FFC37}" type="presOf" srcId="{D2799614-900F-4024-8B77-A60D8FB84614}" destId="{B341D3B7-0557-4FEC-9AE0-194ED2333EF0}" srcOrd="0" destOrd="0" presId="urn:microsoft.com/office/officeart/2005/8/layout/list1"/>
    <dgm:cxn modelId="{3DC54FD2-7599-4232-880F-E6E0DEA84E9C}" type="presParOf" srcId="{4D4D8A79-899D-49DE-B1A2-1AE3C61D0BB4}" destId="{98CA75C4-53CB-4DFF-9224-9B2DB96A4198}" srcOrd="0" destOrd="0" presId="urn:microsoft.com/office/officeart/2005/8/layout/list1"/>
    <dgm:cxn modelId="{F244D35C-9BC4-4634-82F3-B03BF309F534}" type="presParOf" srcId="{98CA75C4-53CB-4DFF-9224-9B2DB96A4198}" destId="{894E7689-893B-4422-96BA-AAEC84684B6C}" srcOrd="0" destOrd="0" presId="urn:microsoft.com/office/officeart/2005/8/layout/list1"/>
    <dgm:cxn modelId="{188EC599-CD54-4449-84A6-BD52C534C3ED}" type="presParOf" srcId="{98CA75C4-53CB-4DFF-9224-9B2DB96A4198}" destId="{6A409C7E-F0FA-4BE4-AE72-46496C189E8E}" srcOrd="1" destOrd="0" presId="urn:microsoft.com/office/officeart/2005/8/layout/list1"/>
    <dgm:cxn modelId="{A73295DB-B78A-4225-AB58-E16532FCF05C}" type="presParOf" srcId="{4D4D8A79-899D-49DE-B1A2-1AE3C61D0BB4}" destId="{0E925326-8238-4418-B30A-9043E05B6C11}" srcOrd="1" destOrd="0" presId="urn:microsoft.com/office/officeart/2005/8/layout/list1"/>
    <dgm:cxn modelId="{530794BE-BA2B-49BF-8B93-6DDF5F8D2C8F}" type="presParOf" srcId="{4D4D8A79-899D-49DE-B1A2-1AE3C61D0BB4}" destId="{B341D3B7-0557-4FEC-9AE0-194ED2333EF0}" srcOrd="2" destOrd="0" presId="urn:microsoft.com/office/officeart/2005/8/layout/list1"/>
    <dgm:cxn modelId="{98028916-5F3D-46C0-9133-7BF03A67AFDB}" type="presParOf" srcId="{4D4D8A79-899D-49DE-B1A2-1AE3C61D0BB4}" destId="{2517EE7D-4A63-4371-AB97-9C728BFFCC64}" srcOrd="3" destOrd="0" presId="urn:microsoft.com/office/officeart/2005/8/layout/list1"/>
    <dgm:cxn modelId="{13CE4B71-1520-4057-ADB3-BD46A2ED5A1F}" type="presParOf" srcId="{4D4D8A79-899D-49DE-B1A2-1AE3C61D0BB4}" destId="{1FEC6B3B-4239-4263-A50E-6B30F33D7E2B}" srcOrd="4" destOrd="0" presId="urn:microsoft.com/office/officeart/2005/8/layout/list1"/>
    <dgm:cxn modelId="{A5ADA3B9-F53D-47B0-AD06-F52833E896C8}" type="presParOf" srcId="{1FEC6B3B-4239-4263-A50E-6B30F33D7E2B}" destId="{56866893-9B95-4214-A1C6-3BDED83F557E}" srcOrd="0" destOrd="0" presId="urn:microsoft.com/office/officeart/2005/8/layout/list1"/>
    <dgm:cxn modelId="{4308DAFC-48E1-4FF0-B142-043821354574}" type="presParOf" srcId="{1FEC6B3B-4239-4263-A50E-6B30F33D7E2B}" destId="{FED08A12-C9AC-4BEE-8843-EC63EC482C36}" srcOrd="1" destOrd="0" presId="urn:microsoft.com/office/officeart/2005/8/layout/list1"/>
    <dgm:cxn modelId="{D5264054-5C9B-44E3-84CE-0C4AC6E441C5}" type="presParOf" srcId="{4D4D8A79-899D-49DE-B1A2-1AE3C61D0BB4}" destId="{B1BCA8A0-4FFA-4061-B3F6-12511F994C30}" srcOrd="5" destOrd="0" presId="urn:microsoft.com/office/officeart/2005/8/layout/list1"/>
    <dgm:cxn modelId="{97A7F99E-42C9-4E09-B7FF-7D198703F1B7}"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200" b="1" i="0" dirty="0" smtClean="0">
              <a:solidFill>
                <a:schemeClr val="accent2"/>
              </a:solidFill>
              <a:latin typeface="Arial" pitchFamily="34" charset="0"/>
              <a:cs typeface="Arial" pitchFamily="34" charset="0"/>
            </a:rPr>
            <a:t>Formation initiale</a:t>
          </a:r>
          <a:r>
            <a:rPr lang="fr-FR" sz="1100" b="1" i="0" dirty="0" smtClean="0">
              <a:latin typeface="Arial" pitchFamily="34" charset="0"/>
              <a:cs typeface="Arial" pitchFamily="34" charset="0"/>
            </a:rPr>
            <a:t/>
          </a:r>
          <a:br>
            <a:rPr lang="fr-FR" sz="1100" b="1" i="0" dirty="0" smtClean="0">
              <a:latin typeface="Arial" pitchFamily="34" charset="0"/>
              <a:cs typeface="Arial" pitchFamily="34" charset="0"/>
            </a:rPr>
          </a:br>
          <a:r>
            <a:rPr lang="fr-FR" sz="1100" b="1" i="0" dirty="0" smtClean="0">
              <a:latin typeface="Arial" pitchFamily="34" charset="0"/>
              <a:cs typeface="Arial" pitchFamily="34" charset="0"/>
              <a:sym typeface="Wingdings"/>
            </a:rPr>
            <a:t></a:t>
          </a:r>
          <a:r>
            <a:rPr lang="fr-FR" sz="1100" b="1" i="0" dirty="0" smtClean="0">
              <a:solidFill>
                <a:schemeClr val="accent6"/>
              </a:solidFill>
              <a:latin typeface="Arial"/>
              <a:cs typeface="Arial"/>
              <a:sym typeface="Wingdings"/>
            </a:rPr>
            <a:t>-</a:t>
          </a:r>
          <a:r>
            <a:rPr lang="fr-FR" sz="1100" b="1" i="0" dirty="0" smtClean="0">
              <a:solidFill>
                <a:schemeClr val="accent6"/>
              </a:solidFill>
              <a:latin typeface="Arial" pitchFamily="34" charset="0"/>
              <a:cs typeface="Arial" pitchFamily="34" charset="0"/>
            </a:rPr>
            <a:t> Enseignement supérieur : </a:t>
          </a:r>
          <a:r>
            <a:rPr lang="fr-FR" sz="1100" dirty="0" smtClean="0">
              <a:solidFill>
                <a:schemeClr val="accent6"/>
              </a:solidFill>
            </a:rPr>
            <a:t>faire monter en maturité prévention les écoles d’ingénieurs et de management</a:t>
          </a:r>
          <a:br>
            <a:rPr lang="fr-FR" sz="1100" dirty="0" smtClean="0">
              <a:solidFill>
                <a:schemeClr val="accent6"/>
              </a:solidFill>
            </a:rPr>
          </a:br>
          <a:r>
            <a:rPr lang="fr-FR" sz="1100" b="1" i="0" dirty="0" smtClean="0">
              <a:solidFill>
                <a:schemeClr val="accent6"/>
              </a:solidFill>
              <a:latin typeface="Arial" pitchFamily="34" charset="0"/>
              <a:cs typeface="Arial" pitchFamily="34" charset="0"/>
              <a:sym typeface="Wingdings"/>
            </a:rPr>
            <a:t></a:t>
          </a:r>
          <a:r>
            <a:rPr lang="fr-FR" sz="1100" b="1" i="0" dirty="0" smtClean="0">
              <a:solidFill>
                <a:schemeClr val="accent6"/>
              </a:solidFill>
              <a:latin typeface="Arial"/>
              <a:cs typeface="Arial"/>
              <a:sym typeface="Wingdings"/>
            </a:rPr>
            <a:t>-</a:t>
          </a:r>
          <a:r>
            <a:rPr lang="fr-FR" sz="1100" b="1" i="0" dirty="0" smtClean="0">
              <a:solidFill>
                <a:schemeClr val="accent6"/>
              </a:solidFill>
              <a:latin typeface="Arial" pitchFamily="34" charset="0"/>
              <a:cs typeface="Arial" pitchFamily="34" charset="0"/>
            </a:rPr>
            <a:t> Enseignement professionnel :</a:t>
          </a:r>
          <a:r>
            <a:rPr lang="fr-FR" sz="1100" i="0" dirty="0" smtClean="0">
              <a:solidFill>
                <a:schemeClr val="accent6"/>
              </a:solidFill>
              <a:latin typeface="Arial" pitchFamily="34" charset="0"/>
              <a:cs typeface="Arial" pitchFamily="34" charset="0"/>
            </a:rPr>
            <a:t> donner plus de place aux projets dans </a:t>
          </a:r>
          <a:r>
            <a:rPr lang="fr-FR" sz="1100" dirty="0" smtClean="0">
              <a:solidFill>
                <a:schemeClr val="accent6"/>
              </a:solidFill>
            </a:rPr>
            <a:t>les conventions académiques</a:t>
          </a:r>
          <a:br>
            <a:rPr lang="fr-FR" sz="1100" dirty="0" smtClean="0">
              <a:solidFill>
                <a:schemeClr val="accent6"/>
              </a:solidFill>
            </a:rPr>
          </a:br>
          <a:r>
            <a:rPr lang="fr-FR" sz="1100" b="1" i="0" dirty="0" smtClean="0">
              <a:solidFill>
                <a:schemeClr val="accent6"/>
              </a:solidFill>
              <a:latin typeface="Arial" pitchFamily="34" charset="0"/>
              <a:cs typeface="Arial" pitchFamily="34" charset="0"/>
              <a:sym typeface="Wingdings"/>
            </a:rPr>
            <a:t></a:t>
          </a:r>
          <a:r>
            <a:rPr lang="fr-FR" sz="1100" b="1" i="0" dirty="0" smtClean="0">
              <a:solidFill>
                <a:schemeClr val="accent6"/>
              </a:solidFill>
              <a:latin typeface="Arial"/>
              <a:cs typeface="Arial"/>
              <a:sym typeface="Wingdings"/>
            </a:rPr>
            <a:t>-</a:t>
          </a:r>
          <a:r>
            <a:rPr lang="fr-FR" sz="1100" b="1" i="0" dirty="0" smtClean="0">
              <a:solidFill>
                <a:schemeClr val="accent6"/>
              </a:solidFill>
              <a:latin typeface="Arial" pitchFamily="34" charset="0"/>
              <a:cs typeface="Arial" pitchFamily="34" charset="0"/>
            </a:rPr>
            <a:t> </a:t>
          </a:r>
          <a:r>
            <a:rPr lang="fr-FR" sz="1100" b="1" i="0" dirty="0" err="1" smtClean="0">
              <a:solidFill>
                <a:schemeClr val="accent6"/>
              </a:solidFill>
              <a:latin typeface="Arial" pitchFamily="34" charset="0"/>
              <a:cs typeface="Arial" pitchFamily="34" charset="0"/>
            </a:rPr>
            <a:t>TutoPrév</a:t>
          </a:r>
          <a:r>
            <a:rPr lang="fr-FR" sz="1100" b="1" i="0" dirty="0" smtClean="0">
              <a:solidFill>
                <a:schemeClr val="accent6"/>
              </a:solidFill>
              <a:latin typeface="Arial" pitchFamily="34" charset="0"/>
              <a:cs typeface="Arial" pitchFamily="34" charset="0"/>
            </a:rPr>
            <a:t>’ :</a:t>
          </a:r>
          <a:r>
            <a:rPr lang="fr-FR" sz="1100" i="0" dirty="0" smtClean="0">
              <a:solidFill>
                <a:schemeClr val="accent6"/>
              </a:solidFill>
              <a:latin typeface="Arial" pitchFamily="34" charset="0"/>
              <a:cs typeface="Arial" pitchFamily="34" charset="0"/>
            </a:rPr>
            <a:t> déployer les livrets Accueil et Pédagogie auprès des entreprises et enseignants afin de diffuser la culture de prévention aux deux étapes clés de la formation professionnelle</a:t>
          </a:r>
          <a:br>
            <a:rPr lang="fr-FR" sz="1100" i="0" dirty="0" smtClean="0">
              <a:solidFill>
                <a:schemeClr val="accent6"/>
              </a:solidFill>
              <a:latin typeface="Arial" pitchFamily="34" charset="0"/>
              <a:cs typeface="Arial" pitchFamily="34" charset="0"/>
            </a:rPr>
          </a:br>
          <a:r>
            <a:rPr lang="fr-FR" sz="1100" b="1" i="0" dirty="0" smtClean="0">
              <a:solidFill>
                <a:schemeClr val="accent6"/>
              </a:solidFill>
              <a:latin typeface="Arial" pitchFamily="34" charset="0"/>
              <a:cs typeface="Arial" pitchFamily="34" charset="0"/>
              <a:sym typeface="Wingdings"/>
            </a:rPr>
            <a:t></a:t>
          </a:r>
          <a:r>
            <a:rPr lang="fr-FR" sz="1100" b="1" i="0" dirty="0" smtClean="0">
              <a:solidFill>
                <a:schemeClr val="accent6"/>
              </a:solidFill>
              <a:latin typeface="Arial"/>
              <a:cs typeface="Arial"/>
              <a:sym typeface="Wingdings"/>
            </a:rPr>
            <a:t>-</a:t>
          </a:r>
          <a:r>
            <a:rPr lang="fr-FR" sz="1100" b="1" i="0" dirty="0" smtClean="0">
              <a:solidFill>
                <a:schemeClr val="accent6"/>
              </a:solidFill>
              <a:latin typeface="Arial" pitchFamily="34" charset="0"/>
              <a:cs typeface="Arial" pitchFamily="34" charset="0"/>
            </a:rPr>
            <a:t> Accueil en entreprise</a:t>
          </a:r>
          <a:r>
            <a:rPr lang="fr-FR" sz="1100" i="0" dirty="0" smtClean="0">
              <a:solidFill>
                <a:schemeClr val="accent6"/>
              </a:solidFill>
              <a:latin typeface="Arial" pitchFamily="34" charset="0"/>
              <a:cs typeface="Arial" pitchFamily="34" charset="0"/>
            </a:rPr>
            <a:t> </a:t>
          </a:r>
          <a:r>
            <a:rPr lang="fr-FR" sz="1100" b="1" i="0" dirty="0" smtClean="0">
              <a:solidFill>
                <a:schemeClr val="accent6"/>
              </a:solidFill>
              <a:latin typeface="Arial" pitchFamily="34" charset="0"/>
              <a:cs typeface="Arial" pitchFamily="34" charset="0"/>
            </a:rPr>
            <a:t>:</a:t>
          </a:r>
          <a:r>
            <a:rPr lang="fr-FR" sz="1100" i="0" dirty="0" smtClean="0">
              <a:solidFill>
                <a:schemeClr val="accent6"/>
              </a:solidFill>
              <a:latin typeface="Arial" pitchFamily="34" charset="0"/>
              <a:cs typeface="Arial" pitchFamily="34" charset="0"/>
            </a:rPr>
            <a:t> mettre à disposition des préventeurs visitant des entreprises une offre "Accueil" pertinente</a:t>
          </a:r>
          <a:endParaRPr lang="fr-FR" sz="1100" i="0" dirty="0">
            <a:solidFill>
              <a:schemeClr val="accent6"/>
            </a:solidFill>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endParaRPr lang="fr-FR" sz="1200" b="0" i="0" dirty="0">
            <a:solidFill>
              <a:schemeClr val="tx2"/>
            </a:solidFill>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BDFD2B21-E48C-4822-AA91-3A98DA76B9C7}">
      <dgm:prSet phldrT="[Texte]" custT="1"/>
      <dgm:spPr/>
      <dgm:t>
        <a:bodyPr/>
        <a:lstStyle/>
        <a:p>
          <a:r>
            <a:rPr lang="fr-FR" sz="1200" b="1" i="0" dirty="0" smtClean="0">
              <a:solidFill>
                <a:schemeClr val="accent2"/>
              </a:solidFill>
              <a:latin typeface="Arial" pitchFamily="34" charset="0"/>
              <a:cs typeface="Arial" pitchFamily="34" charset="0"/>
            </a:rPr>
            <a:t>Formation continue </a:t>
          </a:r>
          <a:r>
            <a:rPr lang="fr-FR" sz="1100" b="1" i="0" dirty="0" smtClean="0">
              <a:solidFill>
                <a:schemeClr val="accent6"/>
              </a:solidFill>
              <a:latin typeface="Arial" pitchFamily="34" charset="0"/>
              <a:cs typeface="Arial" pitchFamily="34" charset="0"/>
            </a:rPr>
            <a:t>: </a:t>
          </a:r>
          <a:r>
            <a:rPr lang="fr-FR" sz="1100" i="0" dirty="0" smtClean="0">
              <a:solidFill>
                <a:schemeClr val="accent6"/>
              </a:solidFill>
              <a:latin typeface="Arial" pitchFamily="34" charset="0"/>
              <a:cs typeface="Arial" pitchFamily="34" charset="0"/>
            </a:rPr>
            <a:t>alléger la phase d’instruction des demandes d’habilitation pour renforcer les phase de contrôle et d’animation.</a:t>
          </a:r>
          <a:endParaRPr lang="fr-FR" sz="1100" i="0" dirty="0">
            <a:solidFill>
              <a:schemeClr val="accent6"/>
            </a:solidFill>
            <a:latin typeface="Arial" pitchFamily="34" charset="0"/>
            <a:cs typeface="Arial" pitchFamily="34" charset="0"/>
          </a:endParaRPr>
        </a:p>
      </dgm:t>
    </dgm:pt>
    <dgm:pt modelId="{02DAAC75-C6BC-4BEC-882B-0E1C56D81E77}" type="parTrans" cxnId="{AAD33B06-A6F3-416D-8E44-1953E28963EE}">
      <dgm:prSet/>
      <dgm:spPr/>
      <dgm:t>
        <a:bodyPr/>
        <a:lstStyle/>
        <a:p>
          <a:endParaRPr lang="fr-FR"/>
        </a:p>
      </dgm:t>
    </dgm:pt>
    <dgm:pt modelId="{EAAA32A4-5CF9-42C5-A111-F60F3D25BC00}" type="sibTrans" cxnId="{AAD33B06-A6F3-416D-8E44-1953E28963EE}">
      <dgm:prSet/>
      <dgm:spPr/>
      <dgm:t>
        <a:bodyPr/>
        <a:lstStyle/>
        <a:p>
          <a:endParaRPr lang="fr-FR"/>
        </a:p>
      </dgm:t>
    </dgm:pt>
    <dgm:pt modelId="{8C768ED6-756A-4DA8-ACBA-344807DD3157}">
      <dgm:prSet custT="1"/>
      <dgm:spPr/>
      <dgm:t>
        <a:bodyPr/>
        <a:lstStyle/>
        <a:p>
          <a:r>
            <a:rPr lang="fr-FR" sz="1200" b="1" i="0" dirty="0" smtClean="0">
              <a:solidFill>
                <a:schemeClr val="accent6"/>
              </a:solidFill>
              <a:latin typeface="Arial" pitchFamily="34" charset="0"/>
              <a:cs typeface="Arial" pitchFamily="34" charset="0"/>
            </a:rPr>
            <a:t>Intégrer </a:t>
          </a:r>
          <a:r>
            <a:rPr lang="fr-FR" sz="1200" b="1" i="0" dirty="0">
              <a:solidFill>
                <a:schemeClr val="accent6"/>
              </a:solidFill>
              <a:latin typeface="Arial" pitchFamily="34" charset="0"/>
              <a:cs typeface="Arial" pitchFamily="34" charset="0"/>
            </a:rPr>
            <a:t>durablement dans l’enseignement initial </a:t>
          </a:r>
          <a:r>
            <a:rPr lang="fr-FR" sz="1200" b="0" i="0" dirty="0">
              <a:solidFill>
                <a:schemeClr val="accent6"/>
              </a:solidFill>
              <a:latin typeface="Arial" pitchFamily="34" charset="0"/>
              <a:cs typeface="Arial" pitchFamily="34" charset="0"/>
            </a:rPr>
            <a:t>(professionnel et supérieur) des principes de prévention des risques professionnels, relayés par des dispositifs pédagogiques reconnus et utilisés ;</a:t>
          </a:r>
        </a:p>
      </dgm:t>
    </dgm:pt>
    <dgm:pt modelId="{ED10FE87-7BD1-4F02-977D-BCFA40E2E083}" type="parTrans" cxnId="{7E965263-B620-4159-ADB4-6694C3283242}">
      <dgm:prSet/>
      <dgm:spPr/>
      <dgm:t>
        <a:bodyPr/>
        <a:lstStyle/>
        <a:p>
          <a:endParaRPr lang="fr-FR"/>
        </a:p>
      </dgm:t>
    </dgm:pt>
    <dgm:pt modelId="{499AE727-E26A-4957-907A-F372F51DEC4B}" type="sibTrans" cxnId="{7E965263-B620-4159-ADB4-6694C3283242}">
      <dgm:prSet/>
      <dgm:spPr/>
      <dgm:t>
        <a:bodyPr/>
        <a:lstStyle/>
        <a:p>
          <a:endParaRPr lang="fr-FR"/>
        </a:p>
      </dgm:t>
    </dgm:pt>
    <dgm:pt modelId="{255FE122-107C-4AEA-A912-B4115CF09A83}">
      <dgm:prSet custT="1"/>
      <dgm:spPr/>
      <dgm:t>
        <a:bodyPr/>
        <a:lstStyle/>
        <a:p>
          <a:r>
            <a:rPr lang="fr-FR" sz="1200" b="0" i="0" dirty="0" smtClean="0">
              <a:solidFill>
                <a:schemeClr val="accent6"/>
              </a:solidFill>
              <a:latin typeface="Arial" pitchFamily="34" charset="0"/>
              <a:cs typeface="Arial" pitchFamily="34" charset="0"/>
            </a:rPr>
            <a:t>Développer </a:t>
          </a:r>
          <a:r>
            <a:rPr lang="fr-FR" sz="1200" b="0" i="0" dirty="0">
              <a:solidFill>
                <a:schemeClr val="accent6"/>
              </a:solidFill>
              <a:latin typeface="Arial" pitchFamily="34" charset="0"/>
              <a:cs typeface="Arial" pitchFamily="34" charset="0"/>
            </a:rPr>
            <a:t>des actions visant à </a:t>
          </a:r>
          <a:r>
            <a:rPr lang="fr-FR" sz="1200" b="1" i="0" dirty="0">
              <a:solidFill>
                <a:schemeClr val="accent6"/>
              </a:solidFill>
              <a:latin typeface="Arial" pitchFamily="34" charset="0"/>
              <a:cs typeface="Arial" pitchFamily="34" charset="0"/>
            </a:rPr>
            <a:t>améliorer</a:t>
          </a:r>
          <a:r>
            <a:rPr lang="fr-FR" sz="1200" b="0" i="0" dirty="0">
              <a:solidFill>
                <a:schemeClr val="accent6"/>
              </a:solidFill>
              <a:latin typeface="Arial" pitchFamily="34" charset="0"/>
              <a:cs typeface="Arial" pitchFamily="34" charset="0"/>
            </a:rPr>
            <a:t> la prise en compte de la </a:t>
          </a:r>
          <a:r>
            <a:rPr lang="fr-FR" sz="1200" b="1" i="0" dirty="0">
              <a:solidFill>
                <a:schemeClr val="accent6"/>
              </a:solidFill>
              <a:latin typeface="Arial" pitchFamily="34" charset="0"/>
              <a:cs typeface="Arial" pitchFamily="34" charset="0"/>
            </a:rPr>
            <a:t>prévention lors de l’accueil </a:t>
          </a:r>
          <a:r>
            <a:rPr lang="fr-FR" sz="1200" b="0" i="0" dirty="0">
              <a:solidFill>
                <a:schemeClr val="accent6"/>
              </a:solidFill>
              <a:latin typeface="Arial" pitchFamily="34" charset="0"/>
              <a:cs typeface="Arial" pitchFamily="34" charset="0"/>
            </a:rPr>
            <a:t>d’un nouvel embauché au sein d’une entreprise ;</a:t>
          </a:r>
        </a:p>
      </dgm:t>
    </dgm:pt>
    <dgm:pt modelId="{FBC97C23-F539-4AFC-8501-ED5C9F5D176A}" type="parTrans" cxnId="{C6FFAB5A-6054-4097-8248-64E0C80B34F8}">
      <dgm:prSet/>
      <dgm:spPr/>
      <dgm:t>
        <a:bodyPr/>
        <a:lstStyle/>
        <a:p>
          <a:endParaRPr lang="fr-FR"/>
        </a:p>
      </dgm:t>
    </dgm:pt>
    <dgm:pt modelId="{1D41FC39-D992-4796-B81D-25A852BEC622}" type="sibTrans" cxnId="{C6FFAB5A-6054-4097-8248-64E0C80B34F8}">
      <dgm:prSet/>
      <dgm:spPr/>
      <dgm:t>
        <a:bodyPr/>
        <a:lstStyle/>
        <a:p>
          <a:endParaRPr lang="fr-FR"/>
        </a:p>
      </dgm:t>
    </dgm:pt>
    <dgm:pt modelId="{664FF996-1CAC-4872-81EC-D129B85F6A83}">
      <dgm:prSet custT="1"/>
      <dgm:spPr/>
      <dgm:t>
        <a:bodyPr/>
        <a:lstStyle/>
        <a:p>
          <a:r>
            <a:rPr lang="fr-FR" sz="1200" b="0" i="0" dirty="0" smtClean="0">
              <a:solidFill>
                <a:schemeClr val="accent6"/>
              </a:solidFill>
              <a:latin typeface="Arial" pitchFamily="34" charset="0"/>
              <a:cs typeface="Arial" pitchFamily="34" charset="0"/>
            </a:rPr>
            <a:t>Poursuivre </a:t>
          </a:r>
          <a:r>
            <a:rPr lang="fr-FR" sz="1200" b="0" i="0" dirty="0">
              <a:solidFill>
                <a:schemeClr val="accent6"/>
              </a:solidFill>
              <a:latin typeface="Arial" pitchFamily="34" charset="0"/>
              <a:cs typeface="Arial" pitchFamily="34" charset="0"/>
            </a:rPr>
            <a:t>le </a:t>
          </a:r>
          <a:r>
            <a:rPr lang="fr-FR" sz="1200" b="1" i="0" dirty="0">
              <a:solidFill>
                <a:schemeClr val="accent6"/>
              </a:solidFill>
              <a:latin typeface="Arial" pitchFamily="34" charset="0"/>
              <a:cs typeface="Arial" pitchFamily="34" charset="0"/>
            </a:rPr>
            <a:t>déploiement d’une offre de formation continue </a:t>
          </a:r>
          <a:r>
            <a:rPr lang="fr-FR" sz="1200" b="0" i="0" dirty="0">
              <a:solidFill>
                <a:schemeClr val="accent6"/>
              </a:solidFill>
              <a:latin typeface="Arial" pitchFamily="34" charset="0"/>
              <a:cs typeface="Arial" pitchFamily="34" charset="0"/>
            </a:rPr>
            <a:t>adaptée et </a:t>
          </a:r>
          <a:r>
            <a:rPr lang="fr-FR" sz="1200" b="1" i="0" dirty="0">
              <a:solidFill>
                <a:schemeClr val="accent6"/>
              </a:solidFill>
              <a:latin typeface="Arial" pitchFamily="34" charset="0"/>
              <a:cs typeface="Arial" pitchFamily="34" charset="0"/>
            </a:rPr>
            <a:t>optimiser le processus d’habilitation </a:t>
          </a:r>
          <a:r>
            <a:rPr lang="fr-FR" sz="1200" b="0" i="0" dirty="0">
              <a:solidFill>
                <a:schemeClr val="accent6"/>
              </a:solidFill>
              <a:latin typeface="Arial" pitchFamily="34" charset="0"/>
              <a:cs typeface="Arial" pitchFamily="34" charset="0"/>
            </a:rPr>
            <a:t>des organismes de formation.</a:t>
          </a:r>
        </a:p>
      </dgm:t>
    </dgm:pt>
    <dgm:pt modelId="{B0923488-B8A7-4EA1-AEBF-9A44FE4CE055}" type="parTrans" cxnId="{D35CA17C-C873-41CF-9D81-91158BB6EFDE}">
      <dgm:prSet/>
      <dgm:spPr/>
      <dgm:t>
        <a:bodyPr/>
        <a:lstStyle/>
        <a:p>
          <a:endParaRPr lang="fr-FR"/>
        </a:p>
      </dgm:t>
    </dgm:pt>
    <dgm:pt modelId="{24AE1748-935D-4151-AF27-0626EE279B5F}" type="sibTrans" cxnId="{D35CA17C-C873-41CF-9D81-91158BB6EFDE}">
      <dgm:prSet/>
      <dgm:spPr/>
      <dgm:t>
        <a:bodyPr/>
        <a:lstStyle/>
        <a:p>
          <a:endParaRPr lang="fr-FR"/>
        </a:p>
      </dgm:t>
    </dgm:pt>
    <dgm:pt modelId="{BB8F866C-6B43-4BDB-8F8A-7188C2536AEE}">
      <dgm:prSet custT="1"/>
      <dgm:spPr/>
      <dgm:t>
        <a:bodyPr/>
        <a:lstStyle/>
        <a:p>
          <a:endParaRPr lang="fr-FR" sz="1200" b="1" i="0" dirty="0">
            <a:solidFill>
              <a:schemeClr val="accent2"/>
            </a:solidFill>
            <a:latin typeface="Arial" pitchFamily="34" charset="0"/>
            <a:cs typeface="Arial" pitchFamily="34" charset="0"/>
          </a:endParaRPr>
        </a:p>
      </dgm:t>
    </dgm:pt>
    <dgm:pt modelId="{854A1F7B-FF6F-4253-A2AD-1426B76DA1AD}" type="parTrans" cxnId="{2441F1D5-CE72-4637-85EB-DF5A78AD2CCC}">
      <dgm:prSet/>
      <dgm:spPr/>
      <dgm:t>
        <a:bodyPr/>
        <a:lstStyle/>
        <a:p>
          <a:endParaRPr lang="fr-FR"/>
        </a:p>
      </dgm:t>
    </dgm:pt>
    <dgm:pt modelId="{BBAE9E92-40CA-48AB-9A59-EDB63659B748}" type="sibTrans" cxnId="{2441F1D5-CE72-4637-85EB-DF5A78AD2CCC}">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7E965263-B620-4159-ADB4-6694C3283242}" srcId="{55501EC3-C553-45A3-92D3-E4F10EF73214}" destId="{8C768ED6-756A-4DA8-ACBA-344807DD3157}" srcOrd="1" destOrd="0" parTransId="{ED10FE87-7BD1-4F02-977D-BCFA40E2E083}" sibTransId="{499AE727-E26A-4957-907A-F372F51DEC4B}"/>
    <dgm:cxn modelId="{AD4591C2-C020-443F-B3EC-B6C6C3E6CB35}" type="presOf" srcId="{9A36BB72-EDFE-4D04-BA11-54828FD38512}" destId="{894E7689-893B-4422-96BA-AAEC84684B6C}" srcOrd="0" destOrd="0" presId="urn:microsoft.com/office/officeart/2005/8/layout/list1"/>
    <dgm:cxn modelId="{CA40D79C-DA7A-4751-A935-0F0D7BF174AF}" srcId="{9A36BB72-EDFE-4D04-BA11-54828FD38512}" destId="{D2799614-900F-4024-8B77-A60D8FB84614}" srcOrd="0" destOrd="0" parTransId="{E638BFF5-322C-45C1-93C2-F5F2DEC30A58}" sibTransId="{B9764D1E-4B98-40C0-9F85-368D0060FC0E}"/>
    <dgm:cxn modelId="{C6FFAB5A-6054-4097-8248-64E0C80B34F8}" srcId="{55501EC3-C553-45A3-92D3-E4F10EF73214}" destId="{255FE122-107C-4AEA-A912-B4115CF09A83}" srcOrd="2" destOrd="0" parTransId="{FBC97C23-F539-4AFC-8501-ED5C9F5D176A}" sibTransId="{1D41FC39-D992-4796-B81D-25A852BEC622}"/>
    <dgm:cxn modelId="{C223A79D-3A80-4155-A40E-2D6100614413}" srcId="{19AEF31E-7281-4D72-BA03-E057F68AAE4E}" destId="{9A36BB72-EDFE-4D04-BA11-54828FD38512}" srcOrd="0" destOrd="0" parTransId="{272C879C-ACCE-4DD8-B990-D35F7D04CF8A}" sibTransId="{54753D14-5D14-4B85-992B-6494F08CD9DF}"/>
    <dgm:cxn modelId="{2441F1D5-CE72-4637-85EB-DF5A78AD2CCC}" srcId="{55501EC3-C553-45A3-92D3-E4F10EF73214}" destId="{BB8F866C-6B43-4BDB-8F8A-7188C2536AEE}" srcOrd="4" destOrd="0" parTransId="{854A1F7B-FF6F-4253-A2AD-1426B76DA1AD}" sibTransId="{BBAE9E92-40CA-48AB-9A59-EDB63659B748}"/>
    <dgm:cxn modelId="{054E0A35-8338-45AB-A206-2CBD0C34DCA6}" type="presOf" srcId="{55501EC3-C553-45A3-92D3-E4F10EF73214}" destId="{56866893-9B95-4214-A1C6-3BDED83F557E}" srcOrd="0" destOrd="0" presId="urn:microsoft.com/office/officeart/2005/8/layout/list1"/>
    <dgm:cxn modelId="{5278978C-6611-4BBA-9B3E-7E55D065CC18}" type="presOf" srcId="{D2799614-900F-4024-8B77-A60D8FB84614}" destId="{B341D3B7-0557-4FEC-9AE0-194ED2333EF0}" srcOrd="0" destOrd="0" presId="urn:microsoft.com/office/officeart/2005/8/layout/list1"/>
    <dgm:cxn modelId="{20E242E2-3E2B-4BA5-ACAD-555A63F20D1B}" type="presOf" srcId="{BB8F866C-6B43-4BDB-8F8A-7188C2536AEE}" destId="{14592AAD-5A37-4473-A199-CE699462D4A8}" srcOrd="0" destOrd="4" presId="urn:microsoft.com/office/officeart/2005/8/layout/list1"/>
    <dgm:cxn modelId="{AAD33B06-A6F3-416D-8E44-1953E28963EE}" srcId="{9A36BB72-EDFE-4D04-BA11-54828FD38512}" destId="{BDFD2B21-E48C-4822-AA91-3A98DA76B9C7}" srcOrd="1" destOrd="0" parTransId="{02DAAC75-C6BC-4BEC-882B-0E1C56D81E77}" sibTransId="{EAAA32A4-5CF9-42C5-A111-F60F3D25BC00}"/>
    <dgm:cxn modelId="{0C0502B7-772A-4A22-B9C2-03F629445480}" srcId="{55501EC3-C553-45A3-92D3-E4F10EF73214}" destId="{480E932C-0493-44B3-8E7C-15722B616621}" srcOrd="0" destOrd="0" parTransId="{16F4161E-83A4-4390-AD6C-F891D9B9828E}" sibTransId="{11168EBF-1013-4752-9B64-2158147F0E6E}"/>
    <dgm:cxn modelId="{A95547E4-4D58-49DB-86C8-F7CF2B83A8FB}" type="presOf" srcId="{664FF996-1CAC-4872-81EC-D129B85F6A83}" destId="{14592AAD-5A37-4473-A199-CE699462D4A8}" srcOrd="0" destOrd="3" presId="urn:microsoft.com/office/officeart/2005/8/layout/list1"/>
    <dgm:cxn modelId="{626A3B19-1583-416A-AF05-B19E46E05F4C}" type="presOf" srcId="{19AEF31E-7281-4D72-BA03-E057F68AAE4E}" destId="{4D4D8A79-899D-49DE-B1A2-1AE3C61D0BB4}" srcOrd="0" destOrd="0" presId="urn:microsoft.com/office/officeart/2005/8/layout/list1"/>
    <dgm:cxn modelId="{1B641866-C2E9-4818-AEE9-ED350D0ECB14}" type="presOf" srcId="{480E932C-0493-44B3-8E7C-15722B616621}" destId="{14592AAD-5A37-4473-A199-CE699462D4A8}" srcOrd="0" destOrd="0" presId="urn:microsoft.com/office/officeart/2005/8/layout/list1"/>
    <dgm:cxn modelId="{504E9509-72F0-4D71-B5E6-60FD5260024A}" type="presOf" srcId="{9A36BB72-EDFE-4D04-BA11-54828FD38512}" destId="{6A409C7E-F0FA-4BE4-AE72-46496C189E8E}" srcOrd="1" destOrd="0" presId="urn:microsoft.com/office/officeart/2005/8/layout/list1"/>
    <dgm:cxn modelId="{D35CA17C-C873-41CF-9D81-91158BB6EFDE}" srcId="{55501EC3-C553-45A3-92D3-E4F10EF73214}" destId="{664FF996-1CAC-4872-81EC-D129B85F6A83}" srcOrd="3" destOrd="0" parTransId="{B0923488-B8A7-4EA1-AEBF-9A44FE4CE055}" sibTransId="{24AE1748-935D-4151-AF27-0626EE279B5F}"/>
    <dgm:cxn modelId="{1EDCEED8-E6C7-43A5-B254-113DF555C20A}" srcId="{19AEF31E-7281-4D72-BA03-E057F68AAE4E}" destId="{55501EC3-C553-45A3-92D3-E4F10EF73214}" srcOrd="1" destOrd="0" parTransId="{D1239B93-1D2C-425E-88DE-6FCE3247E6F6}" sibTransId="{36DE01AD-3D6F-4CD1-A0C0-98AE7582A83D}"/>
    <dgm:cxn modelId="{47F87718-01E4-424D-B3F8-E2082B5D79A9}" type="presOf" srcId="{BDFD2B21-E48C-4822-AA91-3A98DA76B9C7}" destId="{B341D3B7-0557-4FEC-9AE0-194ED2333EF0}" srcOrd="0" destOrd="1" presId="urn:microsoft.com/office/officeart/2005/8/layout/list1"/>
    <dgm:cxn modelId="{E8EE59AE-246E-4698-9056-F45551115C0A}" type="presOf" srcId="{255FE122-107C-4AEA-A912-B4115CF09A83}" destId="{14592AAD-5A37-4473-A199-CE699462D4A8}" srcOrd="0" destOrd="2" presId="urn:microsoft.com/office/officeart/2005/8/layout/list1"/>
    <dgm:cxn modelId="{B359C6B2-48C3-4FE7-997B-C5F5D62684E0}" type="presOf" srcId="{55501EC3-C553-45A3-92D3-E4F10EF73214}" destId="{FED08A12-C9AC-4BEE-8843-EC63EC482C36}" srcOrd="1" destOrd="0" presId="urn:microsoft.com/office/officeart/2005/8/layout/list1"/>
    <dgm:cxn modelId="{6427EA22-81BB-4243-ACB3-471C63A0EE8E}" type="presOf" srcId="{8C768ED6-756A-4DA8-ACBA-344807DD3157}" destId="{14592AAD-5A37-4473-A199-CE699462D4A8}" srcOrd="0" destOrd="1" presId="urn:microsoft.com/office/officeart/2005/8/layout/list1"/>
    <dgm:cxn modelId="{0A71EA61-D722-42E5-A236-95CD0D1115B0}" type="presParOf" srcId="{4D4D8A79-899D-49DE-B1A2-1AE3C61D0BB4}" destId="{98CA75C4-53CB-4DFF-9224-9B2DB96A4198}" srcOrd="0" destOrd="0" presId="urn:microsoft.com/office/officeart/2005/8/layout/list1"/>
    <dgm:cxn modelId="{6DB22935-BF9B-432E-8332-1010F2CB9D93}" type="presParOf" srcId="{98CA75C4-53CB-4DFF-9224-9B2DB96A4198}" destId="{894E7689-893B-4422-96BA-AAEC84684B6C}" srcOrd="0" destOrd="0" presId="urn:microsoft.com/office/officeart/2005/8/layout/list1"/>
    <dgm:cxn modelId="{0A62E307-A6CF-463A-99B5-74B8FD8A531B}" type="presParOf" srcId="{98CA75C4-53CB-4DFF-9224-9B2DB96A4198}" destId="{6A409C7E-F0FA-4BE4-AE72-46496C189E8E}" srcOrd="1" destOrd="0" presId="urn:microsoft.com/office/officeart/2005/8/layout/list1"/>
    <dgm:cxn modelId="{D61CA13F-D297-42EA-B23E-8C33513DE6A3}" type="presParOf" srcId="{4D4D8A79-899D-49DE-B1A2-1AE3C61D0BB4}" destId="{0E925326-8238-4418-B30A-9043E05B6C11}" srcOrd="1" destOrd="0" presId="urn:microsoft.com/office/officeart/2005/8/layout/list1"/>
    <dgm:cxn modelId="{74D25059-811E-4E0E-B5B0-EDF6443757E8}" type="presParOf" srcId="{4D4D8A79-899D-49DE-B1A2-1AE3C61D0BB4}" destId="{B341D3B7-0557-4FEC-9AE0-194ED2333EF0}" srcOrd="2" destOrd="0" presId="urn:microsoft.com/office/officeart/2005/8/layout/list1"/>
    <dgm:cxn modelId="{2C873B47-C9DE-4BAA-B1B7-00AC5A23C940}" type="presParOf" srcId="{4D4D8A79-899D-49DE-B1A2-1AE3C61D0BB4}" destId="{2517EE7D-4A63-4371-AB97-9C728BFFCC64}" srcOrd="3" destOrd="0" presId="urn:microsoft.com/office/officeart/2005/8/layout/list1"/>
    <dgm:cxn modelId="{E4A93BA5-F9CF-4997-922B-2ADB3FE0A543}" type="presParOf" srcId="{4D4D8A79-899D-49DE-B1A2-1AE3C61D0BB4}" destId="{1FEC6B3B-4239-4263-A50E-6B30F33D7E2B}" srcOrd="4" destOrd="0" presId="urn:microsoft.com/office/officeart/2005/8/layout/list1"/>
    <dgm:cxn modelId="{A428194B-E408-4CBE-94F0-744BC7AB9E3C}" type="presParOf" srcId="{1FEC6B3B-4239-4263-A50E-6B30F33D7E2B}" destId="{56866893-9B95-4214-A1C6-3BDED83F557E}" srcOrd="0" destOrd="0" presId="urn:microsoft.com/office/officeart/2005/8/layout/list1"/>
    <dgm:cxn modelId="{8FEFC207-C6CF-46F2-B96F-4DAA8F2DE14A}" type="presParOf" srcId="{1FEC6B3B-4239-4263-A50E-6B30F33D7E2B}" destId="{FED08A12-C9AC-4BEE-8843-EC63EC482C36}" srcOrd="1" destOrd="0" presId="urn:microsoft.com/office/officeart/2005/8/layout/list1"/>
    <dgm:cxn modelId="{ED540EE5-295E-46C3-9F3B-E4F63B57D2B7}" type="presParOf" srcId="{4D4D8A79-899D-49DE-B1A2-1AE3C61D0BB4}" destId="{B1BCA8A0-4FFA-4061-B3F6-12511F994C30}" srcOrd="5" destOrd="0" presId="urn:microsoft.com/office/officeart/2005/8/layout/list1"/>
    <dgm:cxn modelId="{1757E00E-1A41-4286-8D8B-9F53DE09ADE9}"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200" i="0" dirty="0" smtClean="0">
              <a:solidFill>
                <a:schemeClr val="accent6"/>
              </a:solidFill>
              <a:latin typeface="Arial" pitchFamily="34" charset="0"/>
              <a:cs typeface="Arial" pitchFamily="34" charset="0"/>
            </a:rPr>
            <a:t>Favoriser le déploiement des incitations financières (aides financières simplifiées [AFS] et contrats de prévention).</a:t>
          </a:r>
          <a:endParaRPr lang="fr-FR" sz="1200" i="0" dirty="0">
            <a:solidFill>
              <a:schemeClr val="accent6"/>
            </a:solidFill>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r>
            <a:rPr lang="fr-FR" sz="1200" b="1" i="0" dirty="0" smtClean="0">
              <a:solidFill>
                <a:schemeClr val="accent6"/>
              </a:solidFill>
              <a:latin typeface="Arial" pitchFamily="34" charset="0"/>
              <a:cs typeface="Arial" pitchFamily="34" charset="0"/>
            </a:rPr>
            <a:t>Impulser un élan supplémentaire </a:t>
          </a:r>
          <a:r>
            <a:rPr lang="fr-FR" sz="1200" i="0" dirty="0" smtClean="0">
              <a:solidFill>
                <a:schemeClr val="accent6"/>
              </a:solidFill>
              <a:latin typeface="Arial" pitchFamily="34" charset="0"/>
              <a:cs typeface="Arial" pitchFamily="34" charset="0"/>
            </a:rPr>
            <a:t>à la politique de prévention des risques professionnels.</a:t>
          </a:r>
          <a:endParaRPr lang="fr-FR" sz="1200" i="0" dirty="0">
            <a:solidFill>
              <a:schemeClr val="accent6"/>
            </a:solidFill>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6DD44CF5-4571-489A-BB7B-A181E13127EB}">
      <dgm:prSet custT="1"/>
      <dgm:spPr/>
      <dgm:t>
        <a:bodyPr/>
        <a:lstStyle/>
        <a:p>
          <a:endParaRPr lang="fr-FR" sz="1200" i="0" dirty="0">
            <a:solidFill>
              <a:schemeClr val="accent6"/>
            </a:solidFill>
            <a:latin typeface="Arial" pitchFamily="34" charset="0"/>
            <a:cs typeface="Arial" pitchFamily="34" charset="0"/>
          </a:endParaRPr>
        </a:p>
      </dgm:t>
    </dgm:pt>
    <dgm:pt modelId="{5F12E682-B9BE-45D2-98A5-30BA27961CC6}" type="parTrans" cxnId="{4F74B34E-1B8B-4082-BD00-AEAF2DA1EF6B}">
      <dgm:prSet/>
      <dgm:spPr/>
      <dgm:t>
        <a:bodyPr/>
        <a:lstStyle/>
        <a:p>
          <a:endParaRPr lang="fr-FR"/>
        </a:p>
      </dgm:t>
    </dgm:pt>
    <dgm:pt modelId="{07B15EC8-8BBF-463C-8DD8-E6339C049F3E}" type="sibTrans" cxnId="{4F74B34E-1B8B-4082-BD00-AEAF2DA1EF6B}">
      <dgm:prSet/>
      <dgm:spPr/>
      <dgm:t>
        <a:bodyPr/>
        <a:lstStyle/>
        <a:p>
          <a:endParaRPr lang="fr-FR"/>
        </a:p>
      </dgm:t>
    </dgm:pt>
    <dgm:pt modelId="{EC7EB784-7F90-43AF-8DCE-EEEB33EB5D73}">
      <dgm:prSet custT="1"/>
      <dgm:spPr/>
      <dgm:t>
        <a:bodyPr/>
        <a:lstStyle/>
        <a:p>
          <a:r>
            <a:rPr lang="fr-FR" sz="1200" i="0" dirty="0">
              <a:solidFill>
                <a:schemeClr val="accent6"/>
              </a:solidFill>
              <a:latin typeface="Arial" pitchFamily="34" charset="0"/>
              <a:cs typeface="Arial" pitchFamily="34" charset="0"/>
            </a:rPr>
            <a:t>Maintenir une homogénéité en matière d’injonctions dans les différentes régions</a:t>
          </a:r>
        </a:p>
      </dgm:t>
    </dgm:pt>
    <dgm:pt modelId="{29AFFFC9-0B8B-4673-ABFC-B7E7CC5A93F4}" type="parTrans" cxnId="{E066D227-ECE1-4C76-8A5D-337A7DBDD8B3}">
      <dgm:prSet/>
      <dgm:spPr/>
      <dgm:t>
        <a:bodyPr/>
        <a:lstStyle/>
        <a:p>
          <a:endParaRPr lang="fr-FR"/>
        </a:p>
      </dgm:t>
    </dgm:pt>
    <dgm:pt modelId="{43E59061-383B-4AD4-9D8D-F28935246F0C}" type="sibTrans" cxnId="{E066D227-ECE1-4C76-8A5D-337A7DBDD8B3}">
      <dgm:prSet/>
      <dgm:spPr/>
      <dgm:t>
        <a:bodyPr/>
        <a:lstStyle/>
        <a:p>
          <a:endParaRPr lang="fr-FR"/>
        </a:p>
      </dgm:t>
    </dgm:pt>
    <dgm:pt modelId="{F25E7DE8-C51D-48B1-B049-1AFC6A16A738}">
      <dgm:prSet custT="1"/>
      <dgm:spPr/>
      <dgm:t>
        <a:bodyPr/>
        <a:lstStyle/>
        <a:p>
          <a:endParaRPr lang="fr-FR" sz="1200" i="0" dirty="0">
            <a:solidFill>
              <a:schemeClr val="accent6"/>
            </a:solidFill>
            <a:latin typeface="Arial" pitchFamily="34" charset="0"/>
            <a:cs typeface="Arial" pitchFamily="34" charset="0"/>
          </a:endParaRPr>
        </a:p>
      </dgm:t>
    </dgm:pt>
    <dgm:pt modelId="{9C98283D-7375-43FD-A39C-5821A2487296}" type="parTrans" cxnId="{DEAA0732-B179-4F05-8D26-C7D9AC575F99}">
      <dgm:prSet/>
      <dgm:spPr/>
      <dgm:t>
        <a:bodyPr/>
        <a:lstStyle/>
        <a:p>
          <a:endParaRPr lang="fr-FR"/>
        </a:p>
      </dgm:t>
    </dgm:pt>
    <dgm:pt modelId="{55D0E172-BA22-4936-A13A-EA6397D3AD70}" type="sibTrans" cxnId="{DEAA0732-B179-4F05-8D26-C7D9AC575F99}">
      <dgm:prSet/>
      <dgm:spPr/>
      <dgm:t>
        <a:bodyPr/>
        <a:lstStyle/>
        <a:p>
          <a:endParaRPr lang="fr-FR"/>
        </a:p>
      </dgm:t>
    </dgm:pt>
    <dgm:pt modelId="{CB6CA53E-1E92-4635-93E4-5D40819E56CC}">
      <dgm:prSet custT="1"/>
      <dgm:spPr/>
      <dgm:t>
        <a:bodyPr/>
        <a:lstStyle/>
        <a:p>
          <a:r>
            <a:rPr lang="fr-FR" sz="1200" b="1" i="0" dirty="0">
              <a:solidFill>
                <a:schemeClr val="accent6"/>
              </a:solidFill>
              <a:latin typeface="Arial" pitchFamily="34" charset="0"/>
              <a:cs typeface="Arial" pitchFamily="34" charset="0"/>
            </a:rPr>
            <a:t>Promouvoir une culture de prévention </a:t>
          </a:r>
          <a:r>
            <a:rPr lang="fr-FR" sz="1200" i="0" dirty="0">
              <a:solidFill>
                <a:schemeClr val="accent6"/>
              </a:solidFill>
              <a:latin typeface="Arial" pitchFamily="34" charset="0"/>
              <a:cs typeface="Arial" pitchFamily="34" charset="0"/>
            </a:rPr>
            <a:t>durable en matière de santé et de sécurité au travail.</a:t>
          </a:r>
        </a:p>
      </dgm:t>
    </dgm:pt>
    <dgm:pt modelId="{EC6444B7-D260-4D32-A1F0-D0D541D3C06C}" type="parTrans" cxnId="{CEA6BD96-CB59-4CA5-99E4-090A8DD04FEA}">
      <dgm:prSet/>
      <dgm:spPr/>
      <dgm:t>
        <a:bodyPr/>
        <a:lstStyle/>
        <a:p>
          <a:endParaRPr lang="fr-FR"/>
        </a:p>
      </dgm:t>
    </dgm:pt>
    <dgm:pt modelId="{54A865FE-2C77-498E-9197-238A71322963}" type="sibTrans" cxnId="{CEA6BD96-CB59-4CA5-99E4-090A8DD04FEA}">
      <dgm:prSet/>
      <dgm:spPr/>
      <dgm:t>
        <a:bodyPr/>
        <a:lstStyle/>
        <a:p>
          <a:endParaRPr lang="fr-FR"/>
        </a:p>
      </dgm:t>
    </dgm:pt>
    <dgm:pt modelId="{4C2F1401-3F16-4775-A580-3D480FEADAC2}">
      <dgm:prSet custT="1"/>
      <dgm:spPr/>
      <dgm:t>
        <a:bodyPr/>
        <a:lstStyle/>
        <a:p>
          <a:endParaRPr lang="fr-FR" sz="1200" i="0" dirty="0">
            <a:solidFill>
              <a:schemeClr val="accent6"/>
            </a:solidFill>
            <a:latin typeface="Arial" pitchFamily="34" charset="0"/>
            <a:cs typeface="Arial" pitchFamily="34" charset="0"/>
          </a:endParaRPr>
        </a:p>
      </dgm:t>
    </dgm:pt>
    <dgm:pt modelId="{93E4CE88-5D55-48E6-AD11-4B1A9006554D}" type="parTrans" cxnId="{5493E417-D6EE-453C-965D-18FD9D0679FD}">
      <dgm:prSet/>
      <dgm:spPr/>
      <dgm:t>
        <a:bodyPr/>
        <a:lstStyle/>
        <a:p>
          <a:endParaRPr lang="fr-FR"/>
        </a:p>
      </dgm:t>
    </dgm:pt>
    <dgm:pt modelId="{A54D94E3-A914-43C9-9152-6DDC1E693AD8}" type="sibTrans" cxnId="{5493E417-D6EE-453C-965D-18FD9D0679FD}">
      <dgm:prSet/>
      <dgm:spPr/>
      <dgm:t>
        <a:bodyPr/>
        <a:lstStyle/>
        <a:p>
          <a:endParaRPr lang="fr-FR"/>
        </a:p>
      </dgm:t>
    </dgm:pt>
    <dgm:pt modelId="{9FF0DB0B-AD60-40BC-9791-3D0877E26B8C}">
      <dgm:prSet custT="1"/>
      <dgm:spPr/>
      <dgm:t>
        <a:bodyPr/>
        <a:lstStyle/>
        <a:p>
          <a:r>
            <a:rPr lang="fr-FR" sz="1200" i="0" dirty="0">
              <a:solidFill>
                <a:schemeClr val="accent6"/>
              </a:solidFill>
              <a:latin typeface="Arial" pitchFamily="34" charset="0"/>
              <a:cs typeface="Arial" pitchFamily="34" charset="0"/>
            </a:rPr>
            <a:t>Mettre en œuvre les </a:t>
          </a:r>
          <a:r>
            <a:rPr lang="fr-FR" sz="1200" b="1" i="0" dirty="0">
              <a:solidFill>
                <a:schemeClr val="accent6"/>
              </a:solidFill>
              <a:latin typeface="Arial" pitchFamily="34" charset="0"/>
              <a:cs typeface="Arial" pitchFamily="34" charset="0"/>
            </a:rPr>
            <a:t>dispositifs</a:t>
          </a:r>
          <a:r>
            <a:rPr lang="fr-FR" sz="1200" i="0" dirty="0">
              <a:solidFill>
                <a:schemeClr val="accent6"/>
              </a:solidFill>
              <a:latin typeface="Arial" pitchFamily="34" charset="0"/>
              <a:cs typeface="Arial" pitchFamily="34" charset="0"/>
            </a:rPr>
            <a:t> d’incitation financière de façon </a:t>
          </a:r>
          <a:r>
            <a:rPr lang="fr-FR" sz="1200" b="1" i="0" dirty="0">
              <a:solidFill>
                <a:schemeClr val="accent6"/>
              </a:solidFill>
              <a:latin typeface="Arial" pitchFamily="34" charset="0"/>
              <a:cs typeface="Arial" pitchFamily="34" charset="0"/>
            </a:rPr>
            <a:t>juste et équitable </a:t>
          </a:r>
          <a:r>
            <a:rPr lang="fr-FR" sz="1200" i="0" dirty="0">
              <a:solidFill>
                <a:schemeClr val="accent6"/>
              </a:solidFill>
              <a:latin typeface="Arial" pitchFamily="34" charset="0"/>
              <a:cs typeface="Arial" pitchFamily="34" charset="0"/>
            </a:rPr>
            <a:t>entre les différentes entreprises et sur l’ensemble du territoire.</a:t>
          </a:r>
        </a:p>
      </dgm:t>
    </dgm:pt>
    <dgm:pt modelId="{70E44C69-CC30-492C-9753-D2CCBDADB0D6}" type="parTrans" cxnId="{DD30AD49-1A65-4849-82FF-DF61A25362E2}">
      <dgm:prSet/>
      <dgm:spPr/>
      <dgm:t>
        <a:bodyPr/>
        <a:lstStyle/>
        <a:p>
          <a:endParaRPr lang="fr-FR"/>
        </a:p>
      </dgm:t>
    </dgm:pt>
    <dgm:pt modelId="{B0DF57EA-FCFC-4684-BE23-3383DF48D641}" type="sibTrans" cxnId="{DD30AD49-1A65-4849-82FF-DF61A25362E2}">
      <dgm:prSet/>
      <dgm:spPr/>
      <dgm:t>
        <a:bodyPr/>
        <a:lstStyle/>
        <a:p>
          <a:endParaRPr lang="fr-FR"/>
        </a:p>
      </dgm:t>
    </dgm:pt>
    <dgm:pt modelId="{3AA6588D-68A5-47DD-8255-52415DCDD096}">
      <dgm:prSet custT="1"/>
      <dgm:spPr/>
      <dgm:t>
        <a:bodyPr/>
        <a:lstStyle/>
        <a:p>
          <a:endParaRPr lang="fr-FR" sz="1200" i="0" dirty="0">
            <a:latin typeface="Arial" pitchFamily="34" charset="0"/>
            <a:cs typeface="Arial" pitchFamily="34" charset="0"/>
          </a:endParaRPr>
        </a:p>
      </dgm:t>
    </dgm:pt>
    <dgm:pt modelId="{73655504-CC74-434C-8BB8-D5241E6B6754}" type="parTrans" cxnId="{3140EFD5-4A5A-4CCC-A03C-62F380959D0E}">
      <dgm:prSet/>
      <dgm:spPr/>
      <dgm:t>
        <a:bodyPr/>
        <a:lstStyle/>
        <a:p>
          <a:endParaRPr lang="fr-FR"/>
        </a:p>
      </dgm:t>
    </dgm:pt>
    <dgm:pt modelId="{BFD78D89-E34B-4EAE-AF5E-A99108C3D26F}" type="sibTrans" cxnId="{3140EFD5-4A5A-4CCC-A03C-62F380959D0E}">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DD30AD49-1A65-4849-82FF-DF61A25362E2}" srcId="{55501EC3-C553-45A3-92D3-E4F10EF73214}" destId="{9FF0DB0B-AD60-40BC-9791-3D0877E26B8C}" srcOrd="4" destOrd="0" parTransId="{70E44C69-CC30-492C-9753-D2CCBDADB0D6}" sibTransId="{B0DF57EA-FCFC-4684-BE23-3383DF48D641}"/>
    <dgm:cxn modelId="{CA40D79C-DA7A-4751-A935-0F0D7BF174AF}" srcId="{9A36BB72-EDFE-4D04-BA11-54828FD38512}" destId="{D2799614-900F-4024-8B77-A60D8FB84614}" srcOrd="0" destOrd="0" parTransId="{E638BFF5-322C-45C1-93C2-F5F2DEC30A58}" sibTransId="{B9764D1E-4B98-40C0-9F85-368D0060FC0E}"/>
    <dgm:cxn modelId="{4F702989-314D-48EA-92F2-E58F243AF19D}" type="presOf" srcId="{4C2F1401-3F16-4775-A580-3D480FEADAC2}" destId="{14592AAD-5A37-4473-A199-CE699462D4A8}" srcOrd="0" destOrd="3" presId="urn:microsoft.com/office/officeart/2005/8/layout/list1"/>
    <dgm:cxn modelId="{EF645634-EC17-41F0-A6F1-DA1F57EE9A04}" type="presOf" srcId="{6DD44CF5-4571-489A-BB7B-A181E13127EB}" destId="{B341D3B7-0557-4FEC-9AE0-194ED2333EF0}" srcOrd="0" destOrd="1" presId="urn:microsoft.com/office/officeart/2005/8/layout/list1"/>
    <dgm:cxn modelId="{C223A79D-3A80-4155-A40E-2D6100614413}" srcId="{19AEF31E-7281-4D72-BA03-E057F68AAE4E}" destId="{9A36BB72-EDFE-4D04-BA11-54828FD38512}" srcOrd="0" destOrd="0" parTransId="{272C879C-ACCE-4DD8-B990-D35F7D04CF8A}" sibTransId="{54753D14-5D14-4B85-992B-6494F08CD9DF}"/>
    <dgm:cxn modelId="{CD8DD0A2-4381-47D0-BE98-814921C7CD94}" type="presOf" srcId="{480E932C-0493-44B3-8E7C-15722B616621}" destId="{14592AAD-5A37-4473-A199-CE699462D4A8}" srcOrd="0" destOrd="0" presId="urn:microsoft.com/office/officeart/2005/8/layout/list1"/>
    <dgm:cxn modelId="{33EE03F8-1C54-4485-9960-2FFAB808E4CD}" type="presOf" srcId="{55501EC3-C553-45A3-92D3-E4F10EF73214}" destId="{FED08A12-C9AC-4BEE-8843-EC63EC482C36}" srcOrd="1" destOrd="0" presId="urn:microsoft.com/office/officeart/2005/8/layout/list1"/>
    <dgm:cxn modelId="{DEAA0732-B179-4F05-8D26-C7D9AC575F99}" srcId="{55501EC3-C553-45A3-92D3-E4F10EF73214}" destId="{F25E7DE8-C51D-48B1-B049-1AFC6A16A738}" srcOrd="1" destOrd="0" parTransId="{9C98283D-7375-43FD-A39C-5821A2487296}" sibTransId="{55D0E172-BA22-4936-A13A-EA6397D3AD70}"/>
    <dgm:cxn modelId="{AC595EEC-42DD-414D-AEEA-C3D1FBBFB39E}" type="presOf" srcId="{3AA6588D-68A5-47DD-8255-52415DCDD096}" destId="{14592AAD-5A37-4473-A199-CE699462D4A8}" srcOrd="0" destOrd="5" presId="urn:microsoft.com/office/officeart/2005/8/layout/list1"/>
    <dgm:cxn modelId="{0C0502B7-772A-4A22-B9C2-03F629445480}" srcId="{55501EC3-C553-45A3-92D3-E4F10EF73214}" destId="{480E932C-0493-44B3-8E7C-15722B616621}" srcOrd="0" destOrd="0" parTransId="{16F4161E-83A4-4390-AD6C-F891D9B9828E}" sibTransId="{11168EBF-1013-4752-9B64-2158147F0E6E}"/>
    <dgm:cxn modelId="{48AA75EA-C382-476A-9457-35DECE701AF0}" type="presOf" srcId="{19AEF31E-7281-4D72-BA03-E057F68AAE4E}" destId="{4D4D8A79-899D-49DE-B1A2-1AE3C61D0BB4}" srcOrd="0" destOrd="0" presId="urn:microsoft.com/office/officeart/2005/8/layout/list1"/>
    <dgm:cxn modelId="{ADC9B28F-D189-4990-9209-0E528080F18F}" type="presOf" srcId="{EC7EB784-7F90-43AF-8DCE-EEEB33EB5D73}" destId="{B341D3B7-0557-4FEC-9AE0-194ED2333EF0}" srcOrd="0" destOrd="2" presId="urn:microsoft.com/office/officeart/2005/8/layout/list1"/>
    <dgm:cxn modelId="{4F74B34E-1B8B-4082-BD00-AEAF2DA1EF6B}" srcId="{9A36BB72-EDFE-4D04-BA11-54828FD38512}" destId="{6DD44CF5-4571-489A-BB7B-A181E13127EB}" srcOrd="1" destOrd="0" parTransId="{5F12E682-B9BE-45D2-98A5-30BA27961CC6}" sibTransId="{07B15EC8-8BBF-463C-8DD8-E6339C049F3E}"/>
    <dgm:cxn modelId="{F5316CA0-1E7D-45F9-A5B2-588A28172A60}" type="presOf" srcId="{F25E7DE8-C51D-48B1-B049-1AFC6A16A738}" destId="{14592AAD-5A37-4473-A199-CE699462D4A8}" srcOrd="0" destOrd="1" presId="urn:microsoft.com/office/officeart/2005/8/layout/list1"/>
    <dgm:cxn modelId="{3140EFD5-4A5A-4CCC-A03C-62F380959D0E}" srcId="{55501EC3-C553-45A3-92D3-E4F10EF73214}" destId="{3AA6588D-68A5-47DD-8255-52415DCDD096}" srcOrd="5" destOrd="0" parTransId="{73655504-CC74-434C-8BB8-D5241E6B6754}" sibTransId="{BFD78D89-E34B-4EAE-AF5E-A99108C3D26F}"/>
    <dgm:cxn modelId="{B94E6DD7-73AF-4AC4-AD8D-A8874CA2435A}" type="presOf" srcId="{CB6CA53E-1E92-4635-93E4-5D40819E56CC}" destId="{14592AAD-5A37-4473-A199-CE699462D4A8}" srcOrd="0" destOrd="2" presId="urn:microsoft.com/office/officeart/2005/8/layout/list1"/>
    <dgm:cxn modelId="{8E3ABF74-27DB-4BCA-97B5-FFA99739B3A8}" type="presOf" srcId="{55501EC3-C553-45A3-92D3-E4F10EF73214}" destId="{56866893-9B95-4214-A1C6-3BDED83F557E}" srcOrd="0" destOrd="0" presId="urn:microsoft.com/office/officeart/2005/8/layout/list1"/>
    <dgm:cxn modelId="{785EA6DB-36B5-4A83-A92A-BB452F48DB62}" type="presOf" srcId="{9A36BB72-EDFE-4D04-BA11-54828FD38512}" destId="{894E7689-893B-4422-96BA-AAEC84684B6C}" srcOrd="0" destOrd="0" presId="urn:microsoft.com/office/officeart/2005/8/layout/list1"/>
    <dgm:cxn modelId="{CEA6BD96-CB59-4CA5-99E4-090A8DD04FEA}" srcId="{55501EC3-C553-45A3-92D3-E4F10EF73214}" destId="{CB6CA53E-1E92-4635-93E4-5D40819E56CC}" srcOrd="2" destOrd="0" parTransId="{EC6444B7-D260-4D32-A1F0-D0D541D3C06C}" sibTransId="{54A865FE-2C77-498E-9197-238A71322963}"/>
    <dgm:cxn modelId="{7460F3A3-4D7B-4C90-BAE1-4BC7836D9D2E}" type="presOf" srcId="{9A36BB72-EDFE-4D04-BA11-54828FD38512}" destId="{6A409C7E-F0FA-4BE4-AE72-46496C189E8E}" srcOrd="1" destOrd="0" presId="urn:microsoft.com/office/officeart/2005/8/layout/list1"/>
    <dgm:cxn modelId="{1EDCEED8-E6C7-43A5-B254-113DF555C20A}" srcId="{19AEF31E-7281-4D72-BA03-E057F68AAE4E}" destId="{55501EC3-C553-45A3-92D3-E4F10EF73214}" srcOrd="1" destOrd="0" parTransId="{D1239B93-1D2C-425E-88DE-6FCE3247E6F6}" sibTransId="{36DE01AD-3D6F-4CD1-A0C0-98AE7582A83D}"/>
    <dgm:cxn modelId="{79C2BC84-61A7-4374-9872-405B52D8CB2D}" type="presOf" srcId="{9FF0DB0B-AD60-40BC-9791-3D0877E26B8C}" destId="{14592AAD-5A37-4473-A199-CE699462D4A8}" srcOrd="0" destOrd="4" presId="urn:microsoft.com/office/officeart/2005/8/layout/list1"/>
    <dgm:cxn modelId="{5AAAD4F4-F018-4B25-A5FC-D21579B87FAF}" type="presOf" srcId="{D2799614-900F-4024-8B77-A60D8FB84614}" destId="{B341D3B7-0557-4FEC-9AE0-194ED2333EF0}" srcOrd="0" destOrd="0" presId="urn:microsoft.com/office/officeart/2005/8/layout/list1"/>
    <dgm:cxn modelId="{E066D227-ECE1-4C76-8A5D-337A7DBDD8B3}" srcId="{9A36BB72-EDFE-4D04-BA11-54828FD38512}" destId="{EC7EB784-7F90-43AF-8DCE-EEEB33EB5D73}" srcOrd="2" destOrd="0" parTransId="{29AFFFC9-0B8B-4673-ABFC-B7E7CC5A93F4}" sibTransId="{43E59061-383B-4AD4-9D8D-F28935246F0C}"/>
    <dgm:cxn modelId="{5493E417-D6EE-453C-965D-18FD9D0679FD}" srcId="{55501EC3-C553-45A3-92D3-E4F10EF73214}" destId="{4C2F1401-3F16-4775-A580-3D480FEADAC2}" srcOrd="3" destOrd="0" parTransId="{93E4CE88-5D55-48E6-AD11-4B1A9006554D}" sibTransId="{A54D94E3-A914-43C9-9152-6DDC1E693AD8}"/>
    <dgm:cxn modelId="{02B05EA0-8441-4ECA-A200-AA458E98D5A7}" type="presParOf" srcId="{4D4D8A79-899D-49DE-B1A2-1AE3C61D0BB4}" destId="{98CA75C4-53CB-4DFF-9224-9B2DB96A4198}" srcOrd="0" destOrd="0" presId="urn:microsoft.com/office/officeart/2005/8/layout/list1"/>
    <dgm:cxn modelId="{F21F845A-1DCC-4BF6-A242-72E5F321B346}" type="presParOf" srcId="{98CA75C4-53CB-4DFF-9224-9B2DB96A4198}" destId="{894E7689-893B-4422-96BA-AAEC84684B6C}" srcOrd="0" destOrd="0" presId="urn:microsoft.com/office/officeart/2005/8/layout/list1"/>
    <dgm:cxn modelId="{AEFA1F08-23D0-42A6-983C-B3CE34E0A179}" type="presParOf" srcId="{98CA75C4-53CB-4DFF-9224-9B2DB96A4198}" destId="{6A409C7E-F0FA-4BE4-AE72-46496C189E8E}" srcOrd="1" destOrd="0" presId="urn:microsoft.com/office/officeart/2005/8/layout/list1"/>
    <dgm:cxn modelId="{7C631027-0004-464E-8839-BC7A46B606AA}" type="presParOf" srcId="{4D4D8A79-899D-49DE-B1A2-1AE3C61D0BB4}" destId="{0E925326-8238-4418-B30A-9043E05B6C11}" srcOrd="1" destOrd="0" presId="urn:microsoft.com/office/officeart/2005/8/layout/list1"/>
    <dgm:cxn modelId="{A09AC72B-72E6-4FDD-AEAA-F33C3B86B082}" type="presParOf" srcId="{4D4D8A79-899D-49DE-B1A2-1AE3C61D0BB4}" destId="{B341D3B7-0557-4FEC-9AE0-194ED2333EF0}" srcOrd="2" destOrd="0" presId="urn:microsoft.com/office/officeart/2005/8/layout/list1"/>
    <dgm:cxn modelId="{D41264D9-D4DC-4D4E-919C-17E05FE8DA2C}" type="presParOf" srcId="{4D4D8A79-899D-49DE-B1A2-1AE3C61D0BB4}" destId="{2517EE7D-4A63-4371-AB97-9C728BFFCC64}" srcOrd="3" destOrd="0" presId="urn:microsoft.com/office/officeart/2005/8/layout/list1"/>
    <dgm:cxn modelId="{20230795-71DB-4773-B29D-144E196BE922}" type="presParOf" srcId="{4D4D8A79-899D-49DE-B1A2-1AE3C61D0BB4}" destId="{1FEC6B3B-4239-4263-A50E-6B30F33D7E2B}" srcOrd="4" destOrd="0" presId="urn:microsoft.com/office/officeart/2005/8/layout/list1"/>
    <dgm:cxn modelId="{C682A7D8-0739-41F7-9F48-BD389BDFB6E9}" type="presParOf" srcId="{1FEC6B3B-4239-4263-A50E-6B30F33D7E2B}" destId="{56866893-9B95-4214-A1C6-3BDED83F557E}" srcOrd="0" destOrd="0" presId="urn:microsoft.com/office/officeart/2005/8/layout/list1"/>
    <dgm:cxn modelId="{CADD5636-4949-477F-AE4D-3DE0A59D0B36}" type="presParOf" srcId="{1FEC6B3B-4239-4263-A50E-6B30F33D7E2B}" destId="{FED08A12-C9AC-4BEE-8843-EC63EC482C36}" srcOrd="1" destOrd="0" presId="urn:microsoft.com/office/officeart/2005/8/layout/list1"/>
    <dgm:cxn modelId="{FCA39AC2-CD96-4E74-A40E-A5401F0DE8A7}" type="presParOf" srcId="{4D4D8A79-899D-49DE-B1A2-1AE3C61D0BB4}" destId="{B1BCA8A0-4FFA-4061-B3F6-12511F994C30}" srcOrd="5" destOrd="0" presId="urn:microsoft.com/office/officeart/2005/8/layout/list1"/>
    <dgm:cxn modelId="{036FB608-DA3D-4AE3-9B8D-64581C5F59AC}"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200" b="1" dirty="0" smtClean="0"/>
            <a:t>Homogénéiser notre offre</a:t>
          </a:r>
          <a:r>
            <a:rPr lang="fr-FR" sz="1200" dirty="0" smtClean="0"/>
            <a:t> d’accompagnement des entreprises par des consultants spécialisés en RPS </a:t>
          </a:r>
          <a:endParaRPr lang="fr-FR" sz="1200" i="0" dirty="0">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r>
            <a:rPr lang="fr-FR" sz="1200" dirty="0" smtClean="0"/>
            <a:t>Poursuivre l’</a:t>
          </a:r>
          <a:r>
            <a:rPr lang="fr-FR" sz="1200" b="1" dirty="0" smtClean="0"/>
            <a:t>homogénéisation de l’offre de service </a:t>
          </a:r>
          <a:r>
            <a:rPr lang="fr-FR" sz="1200" dirty="0" smtClean="0"/>
            <a:t>sur l’accompagnement des entreprises par des consultants spécialisés en RPS.</a:t>
          </a:r>
          <a:endParaRPr lang="fr-FR" sz="1200" b="1" i="0" dirty="0">
            <a:solidFill>
              <a:schemeClr val="accent2"/>
            </a:solidFill>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F35D1D01-6702-461F-B8CB-6A47B5703C34}">
      <dgm:prSet phldrT="[Texte]" custT="1"/>
      <dgm:spPr/>
      <dgm:t>
        <a:bodyPr/>
        <a:lstStyle/>
        <a:p>
          <a:endParaRPr lang="fr-FR" sz="1200" i="0" dirty="0">
            <a:latin typeface="Arial" pitchFamily="34" charset="0"/>
            <a:cs typeface="Arial" pitchFamily="34" charset="0"/>
          </a:endParaRPr>
        </a:p>
      </dgm:t>
    </dgm:pt>
    <dgm:pt modelId="{E351C98E-9F66-4459-B688-727BDC0597A7}" type="parTrans" cxnId="{33182BA5-670E-4802-A878-EA6F33BA5569}">
      <dgm:prSet/>
      <dgm:spPr/>
      <dgm:t>
        <a:bodyPr/>
        <a:lstStyle/>
        <a:p>
          <a:endParaRPr lang="fr-FR"/>
        </a:p>
      </dgm:t>
    </dgm:pt>
    <dgm:pt modelId="{56F1970D-402A-4F82-B3D2-87C293BFD72D}" type="sibTrans" cxnId="{33182BA5-670E-4802-A878-EA6F33BA5569}">
      <dgm:prSet/>
      <dgm:spPr/>
      <dgm:t>
        <a:bodyPr/>
        <a:lstStyle/>
        <a:p>
          <a:endParaRPr lang="fr-FR"/>
        </a:p>
      </dgm:t>
    </dgm:pt>
    <dgm:pt modelId="{410DFB69-3406-48F6-9F36-29AD6C2BC1D3}">
      <dgm:prSet custT="1"/>
      <dgm:spPr/>
      <dgm:t>
        <a:bodyPr/>
        <a:lstStyle/>
        <a:p>
          <a:endParaRPr lang="fr-FR" sz="1200" dirty="0"/>
        </a:p>
      </dgm:t>
    </dgm:pt>
    <dgm:pt modelId="{404A687D-F922-4647-8391-2F53EE1BC978}" type="parTrans" cxnId="{73F8A11D-28E6-44AD-9FDC-54F40CCEE73D}">
      <dgm:prSet/>
      <dgm:spPr/>
      <dgm:t>
        <a:bodyPr/>
        <a:lstStyle/>
        <a:p>
          <a:endParaRPr lang="fr-FR"/>
        </a:p>
      </dgm:t>
    </dgm:pt>
    <dgm:pt modelId="{E7BC027A-9AEF-4976-AC9E-72DD331770A8}" type="sibTrans" cxnId="{73F8A11D-28E6-44AD-9FDC-54F40CCEE73D}">
      <dgm:prSet/>
      <dgm:spPr/>
      <dgm:t>
        <a:bodyPr/>
        <a:lstStyle/>
        <a:p>
          <a:endParaRPr lang="fr-FR"/>
        </a:p>
      </dgm:t>
    </dgm:pt>
    <dgm:pt modelId="{EAC56730-8A7A-46CF-A081-B1530D66A490}">
      <dgm:prSet custT="1"/>
      <dgm:spPr/>
      <dgm:t>
        <a:bodyPr/>
        <a:lstStyle/>
        <a:p>
          <a:r>
            <a:rPr lang="fr-FR" sz="1200" b="1" dirty="0" smtClean="0"/>
            <a:t>Améliorer nos outils </a:t>
          </a:r>
          <a:r>
            <a:rPr lang="fr-FR" sz="1200" dirty="0" smtClean="0"/>
            <a:t>et nos dispositifs de </a:t>
          </a:r>
          <a:r>
            <a:rPr lang="fr-FR" sz="1200" b="1" dirty="0" smtClean="0"/>
            <a:t>formation continue</a:t>
          </a:r>
          <a:endParaRPr lang="fr-FR" sz="1200" b="1" dirty="0"/>
        </a:p>
      </dgm:t>
    </dgm:pt>
    <dgm:pt modelId="{934943C7-911A-4580-A210-39260EA2ECDB}" type="parTrans" cxnId="{917BBE01-69EA-48B7-A432-311031C4A9B0}">
      <dgm:prSet/>
      <dgm:spPr/>
      <dgm:t>
        <a:bodyPr/>
        <a:lstStyle/>
        <a:p>
          <a:endParaRPr lang="fr-FR"/>
        </a:p>
      </dgm:t>
    </dgm:pt>
    <dgm:pt modelId="{5539003F-E547-496D-B4E8-0246FE067E6B}" type="sibTrans" cxnId="{917BBE01-69EA-48B7-A432-311031C4A9B0}">
      <dgm:prSet/>
      <dgm:spPr/>
      <dgm:t>
        <a:bodyPr/>
        <a:lstStyle/>
        <a:p>
          <a:endParaRPr lang="fr-FR"/>
        </a:p>
      </dgm:t>
    </dgm:pt>
    <dgm:pt modelId="{FEAD9B75-A785-4FAF-9032-0DA52894A59C}">
      <dgm:prSet custT="1"/>
      <dgm:spPr/>
      <dgm:t>
        <a:bodyPr/>
        <a:lstStyle/>
        <a:p>
          <a:endParaRPr lang="fr-FR" sz="1200" dirty="0"/>
        </a:p>
      </dgm:t>
    </dgm:pt>
    <dgm:pt modelId="{86A98B11-E031-4F52-9CE7-7C54471207AD}" type="parTrans" cxnId="{01459A19-1127-4DF2-99FA-D69FFC1AD348}">
      <dgm:prSet/>
      <dgm:spPr/>
      <dgm:t>
        <a:bodyPr/>
        <a:lstStyle/>
        <a:p>
          <a:endParaRPr lang="fr-FR"/>
        </a:p>
      </dgm:t>
    </dgm:pt>
    <dgm:pt modelId="{ECA5B591-433B-43ED-8AB3-A73C72B68837}" type="sibTrans" cxnId="{01459A19-1127-4DF2-99FA-D69FFC1AD348}">
      <dgm:prSet/>
      <dgm:spPr/>
      <dgm:t>
        <a:bodyPr/>
        <a:lstStyle/>
        <a:p>
          <a:endParaRPr lang="fr-FR"/>
        </a:p>
      </dgm:t>
    </dgm:pt>
    <dgm:pt modelId="{5006F618-1DD0-45DA-8332-613238E6AB18}">
      <dgm:prSet custT="1"/>
      <dgm:spPr/>
      <dgm:t>
        <a:bodyPr/>
        <a:lstStyle/>
        <a:p>
          <a:r>
            <a:rPr lang="fr-FR" sz="1200" b="1" dirty="0" smtClean="0"/>
            <a:t>Capitaliser</a:t>
          </a:r>
          <a:r>
            <a:rPr lang="fr-FR" sz="1200" dirty="0" smtClean="0"/>
            <a:t> et </a:t>
          </a:r>
          <a:r>
            <a:rPr lang="fr-FR" sz="1200" b="1" dirty="0" smtClean="0"/>
            <a:t>déployer</a:t>
          </a:r>
          <a:r>
            <a:rPr lang="fr-FR" sz="1200" dirty="0" smtClean="0"/>
            <a:t> les bonnes pratiques</a:t>
          </a:r>
          <a:endParaRPr lang="fr-FR" sz="1200" dirty="0"/>
        </a:p>
      </dgm:t>
    </dgm:pt>
    <dgm:pt modelId="{19381A5D-B889-474C-B6B6-900E02555E42}" type="parTrans" cxnId="{998DFFF3-D02C-4E08-9C9E-4D7E6C922300}">
      <dgm:prSet/>
      <dgm:spPr/>
      <dgm:t>
        <a:bodyPr/>
        <a:lstStyle/>
        <a:p>
          <a:endParaRPr lang="fr-FR"/>
        </a:p>
      </dgm:t>
    </dgm:pt>
    <dgm:pt modelId="{056242D3-E175-4732-A085-42A9A5A95629}" type="sibTrans" cxnId="{998DFFF3-D02C-4E08-9C9E-4D7E6C922300}">
      <dgm:prSet/>
      <dgm:spPr/>
      <dgm:t>
        <a:bodyPr/>
        <a:lstStyle/>
        <a:p>
          <a:endParaRPr lang="fr-FR"/>
        </a:p>
      </dgm:t>
    </dgm:pt>
    <dgm:pt modelId="{18CECAF9-1DD8-465E-8867-5FEC2D72DF94}">
      <dgm:prSet custT="1"/>
      <dgm:spPr/>
      <dgm:t>
        <a:bodyPr/>
        <a:lstStyle/>
        <a:p>
          <a:endParaRPr lang="fr-FR" sz="1200" dirty="0"/>
        </a:p>
      </dgm:t>
    </dgm:pt>
    <dgm:pt modelId="{C22FD14A-2298-4496-B583-842B21065766}" type="parTrans" cxnId="{685DBFA9-58C0-4CED-BDCC-04326DB1D5BF}">
      <dgm:prSet/>
      <dgm:spPr/>
      <dgm:t>
        <a:bodyPr/>
        <a:lstStyle/>
        <a:p>
          <a:endParaRPr lang="fr-FR"/>
        </a:p>
      </dgm:t>
    </dgm:pt>
    <dgm:pt modelId="{D1D04AD7-7C80-46DA-B94A-160A8394A7B1}" type="sibTrans" cxnId="{685DBFA9-58C0-4CED-BDCC-04326DB1D5BF}">
      <dgm:prSet/>
      <dgm:spPr/>
      <dgm:t>
        <a:bodyPr/>
        <a:lstStyle/>
        <a:p>
          <a:endParaRPr lang="fr-FR"/>
        </a:p>
      </dgm:t>
    </dgm:pt>
    <dgm:pt modelId="{DE787D0C-3CAA-4A79-8462-D0956B9161BC}">
      <dgm:prSet custT="1"/>
      <dgm:spPr/>
      <dgm:t>
        <a:bodyPr/>
        <a:lstStyle/>
        <a:p>
          <a:r>
            <a:rPr lang="fr-FR" sz="1200" b="1" dirty="0" smtClean="0"/>
            <a:t>Innover</a:t>
          </a:r>
          <a:r>
            <a:rPr lang="fr-FR" sz="1200" dirty="0" smtClean="0"/>
            <a:t> en matière de prévention des RPS (DRP/INRS/ANACT)</a:t>
          </a:r>
          <a:endParaRPr lang="fr-FR" sz="1200" dirty="0"/>
        </a:p>
      </dgm:t>
    </dgm:pt>
    <dgm:pt modelId="{DB2CF95F-5489-4870-A289-243E0400980D}" type="parTrans" cxnId="{CE9435B8-B9C6-4E5F-A4F3-3C7C3483F795}">
      <dgm:prSet/>
      <dgm:spPr/>
      <dgm:t>
        <a:bodyPr/>
        <a:lstStyle/>
        <a:p>
          <a:endParaRPr lang="fr-FR"/>
        </a:p>
      </dgm:t>
    </dgm:pt>
    <dgm:pt modelId="{C01C343A-08AF-4DD3-A434-E12F534332A0}" type="sibTrans" cxnId="{CE9435B8-B9C6-4E5F-A4F3-3C7C3483F795}">
      <dgm:prSet/>
      <dgm:spPr/>
      <dgm:t>
        <a:bodyPr/>
        <a:lstStyle/>
        <a:p>
          <a:endParaRPr lang="fr-FR"/>
        </a:p>
      </dgm:t>
    </dgm:pt>
    <dgm:pt modelId="{6E6D4AD1-0FBC-485F-A7AD-CBEE491DBC8A}">
      <dgm:prSet custT="1"/>
      <dgm:spPr/>
      <dgm:t>
        <a:bodyPr/>
        <a:lstStyle/>
        <a:p>
          <a:endParaRPr lang="fr-FR" sz="1200" dirty="0"/>
        </a:p>
      </dgm:t>
    </dgm:pt>
    <dgm:pt modelId="{83CCCB10-372F-48D8-95A9-AEDFBFD1757F}" type="parTrans" cxnId="{7339F3DB-6734-4334-9F0C-25A64D8B1CFD}">
      <dgm:prSet/>
      <dgm:spPr/>
      <dgm:t>
        <a:bodyPr/>
        <a:lstStyle/>
        <a:p>
          <a:endParaRPr lang="fr-FR"/>
        </a:p>
      </dgm:t>
    </dgm:pt>
    <dgm:pt modelId="{D0F32ADB-DCA7-407C-9ABD-36ACCA5ABF2C}" type="sibTrans" cxnId="{7339F3DB-6734-4334-9F0C-25A64D8B1CFD}">
      <dgm:prSet/>
      <dgm:spPr/>
      <dgm:t>
        <a:bodyPr/>
        <a:lstStyle/>
        <a:p>
          <a:endParaRPr lang="fr-FR"/>
        </a:p>
      </dgm:t>
    </dgm:pt>
    <dgm:pt modelId="{BB1095A3-B7DC-4A5F-AC69-972CFD546668}">
      <dgm:prSet custT="1"/>
      <dgm:spPr/>
      <dgm:t>
        <a:bodyPr/>
        <a:lstStyle/>
        <a:p>
          <a:r>
            <a:rPr lang="fr-FR" sz="1200" b="1" dirty="0" smtClean="0"/>
            <a:t>Améliorer et compléter l’offre RPS existante </a:t>
          </a:r>
          <a:r>
            <a:rPr lang="fr-FR" sz="1200" dirty="0" smtClean="0"/>
            <a:t>afin de favoriser le passage du diagnostic à l’action.</a:t>
          </a:r>
          <a:endParaRPr lang="fr-FR" sz="1200" dirty="0"/>
        </a:p>
      </dgm:t>
    </dgm:pt>
    <dgm:pt modelId="{04BEBFF1-52E8-4CD0-A359-9D592DFFAC4C}" type="parTrans" cxnId="{89B11B0A-36A8-4A6E-AAD8-B701887B6361}">
      <dgm:prSet/>
      <dgm:spPr/>
      <dgm:t>
        <a:bodyPr/>
        <a:lstStyle/>
        <a:p>
          <a:endParaRPr lang="fr-FR"/>
        </a:p>
      </dgm:t>
    </dgm:pt>
    <dgm:pt modelId="{90C1A31C-374C-4262-99F0-916007D36542}" type="sibTrans" cxnId="{89B11B0A-36A8-4A6E-AAD8-B701887B6361}">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33182BA5-670E-4802-A878-EA6F33BA5569}" srcId="{9A36BB72-EDFE-4D04-BA11-54828FD38512}" destId="{F35D1D01-6702-461F-B8CB-6A47B5703C34}" srcOrd="7" destOrd="0" parTransId="{E351C98E-9F66-4459-B688-727BDC0597A7}" sibTransId="{56F1970D-402A-4F82-B3D2-87C293BFD72D}"/>
    <dgm:cxn modelId="{917BBE01-69EA-48B7-A432-311031C4A9B0}" srcId="{9A36BB72-EDFE-4D04-BA11-54828FD38512}" destId="{EAC56730-8A7A-46CF-A081-B1530D66A490}" srcOrd="2" destOrd="0" parTransId="{934943C7-911A-4580-A210-39260EA2ECDB}" sibTransId="{5539003F-E547-496D-B4E8-0246FE067E6B}"/>
    <dgm:cxn modelId="{3A7C1674-8231-4FD0-8AC0-EC587D797863}" type="presOf" srcId="{18CECAF9-1DD8-465E-8867-5FEC2D72DF94}" destId="{B341D3B7-0557-4FEC-9AE0-194ED2333EF0}" srcOrd="0" destOrd="5" presId="urn:microsoft.com/office/officeart/2005/8/layout/list1"/>
    <dgm:cxn modelId="{89B11B0A-36A8-4A6E-AAD8-B701887B6361}" srcId="{55501EC3-C553-45A3-92D3-E4F10EF73214}" destId="{BB1095A3-B7DC-4A5F-AC69-972CFD546668}" srcOrd="2" destOrd="0" parTransId="{04BEBFF1-52E8-4CD0-A359-9D592DFFAC4C}" sibTransId="{90C1A31C-374C-4262-99F0-916007D36542}"/>
    <dgm:cxn modelId="{B44421C2-24EC-493A-9F87-7EEB25087DCE}" type="presOf" srcId="{9A36BB72-EDFE-4D04-BA11-54828FD38512}" destId="{6A409C7E-F0FA-4BE4-AE72-46496C189E8E}" srcOrd="1" destOrd="0" presId="urn:microsoft.com/office/officeart/2005/8/layout/list1"/>
    <dgm:cxn modelId="{DED974F3-4AC8-4DED-89A9-7B1FFE4DBB9C}" type="presOf" srcId="{9A36BB72-EDFE-4D04-BA11-54828FD38512}" destId="{894E7689-893B-4422-96BA-AAEC84684B6C}" srcOrd="0" destOrd="0" presId="urn:microsoft.com/office/officeart/2005/8/layout/list1"/>
    <dgm:cxn modelId="{CD93914D-0AD5-4D24-8741-E3EEEB4A3571}" type="presOf" srcId="{5006F618-1DD0-45DA-8332-613238E6AB18}" destId="{B341D3B7-0557-4FEC-9AE0-194ED2333EF0}" srcOrd="0" destOrd="4" presId="urn:microsoft.com/office/officeart/2005/8/layout/list1"/>
    <dgm:cxn modelId="{DC7B7956-329F-48DC-8EAD-2DADF4F8F28A}" type="presOf" srcId="{D2799614-900F-4024-8B77-A60D8FB84614}" destId="{B341D3B7-0557-4FEC-9AE0-194ED2333EF0}" srcOrd="0" destOrd="0" presId="urn:microsoft.com/office/officeart/2005/8/layout/list1"/>
    <dgm:cxn modelId="{7339F3DB-6734-4334-9F0C-25A64D8B1CFD}" srcId="{55501EC3-C553-45A3-92D3-E4F10EF73214}" destId="{6E6D4AD1-0FBC-485F-A7AD-CBEE491DBC8A}" srcOrd="1" destOrd="0" parTransId="{83CCCB10-372F-48D8-95A9-AEDFBFD1757F}" sibTransId="{D0F32ADB-DCA7-407C-9ABD-36ACCA5ABF2C}"/>
    <dgm:cxn modelId="{544A3743-A59B-4B0B-80AA-FF3D08353587}" type="presOf" srcId="{55501EC3-C553-45A3-92D3-E4F10EF73214}" destId="{FED08A12-C9AC-4BEE-8843-EC63EC482C36}" srcOrd="1" destOrd="0" presId="urn:microsoft.com/office/officeart/2005/8/layout/list1"/>
    <dgm:cxn modelId="{CA40D79C-DA7A-4751-A935-0F0D7BF174AF}" srcId="{9A36BB72-EDFE-4D04-BA11-54828FD38512}" destId="{D2799614-900F-4024-8B77-A60D8FB84614}" srcOrd="0" destOrd="0" parTransId="{E638BFF5-322C-45C1-93C2-F5F2DEC30A58}" sibTransId="{B9764D1E-4B98-40C0-9F85-368D0060FC0E}"/>
    <dgm:cxn modelId="{96597E4B-DDC6-4667-9DB3-FD7C94ACEBA5}" type="presOf" srcId="{FEAD9B75-A785-4FAF-9032-0DA52894A59C}" destId="{B341D3B7-0557-4FEC-9AE0-194ED2333EF0}" srcOrd="0" destOrd="3" presId="urn:microsoft.com/office/officeart/2005/8/layout/list1"/>
    <dgm:cxn modelId="{741AAF52-FD16-4801-AA48-17E4AB806AC0}" type="presOf" srcId="{410DFB69-3406-48F6-9F36-29AD6C2BC1D3}" destId="{B341D3B7-0557-4FEC-9AE0-194ED2333EF0}" srcOrd="0" destOrd="1" presId="urn:microsoft.com/office/officeart/2005/8/layout/list1"/>
    <dgm:cxn modelId="{909E79DD-AB10-49EE-877C-57ED18DF7D0C}" type="presOf" srcId="{BB1095A3-B7DC-4A5F-AC69-972CFD546668}" destId="{14592AAD-5A37-4473-A199-CE699462D4A8}" srcOrd="0" destOrd="2" presId="urn:microsoft.com/office/officeart/2005/8/layout/list1"/>
    <dgm:cxn modelId="{FACA394A-DEF8-4A59-A447-0ABD53CA6890}" type="presOf" srcId="{55501EC3-C553-45A3-92D3-E4F10EF73214}" destId="{56866893-9B95-4214-A1C6-3BDED83F557E}" srcOrd="0" destOrd="0" presId="urn:microsoft.com/office/officeart/2005/8/layout/list1"/>
    <dgm:cxn modelId="{06307375-BF9A-41A0-A4BE-4101DF0F796C}" type="presOf" srcId="{480E932C-0493-44B3-8E7C-15722B616621}" destId="{14592AAD-5A37-4473-A199-CE699462D4A8}" srcOrd="0" destOrd="0" presId="urn:microsoft.com/office/officeart/2005/8/layout/list1"/>
    <dgm:cxn modelId="{AF2F2D43-4CBF-4E85-8741-BC4EA2A609C8}" type="presOf" srcId="{6E6D4AD1-0FBC-485F-A7AD-CBEE491DBC8A}" destId="{14592AAD-5A37-4473-A199-CE699462D4A8}" srcOrd="0" destOrd="1" presId="urn:microsoft.com/office/officeart/2005/8/layout/list1"/>
    <dgm:cxn modelId="{39095374-526B-40E1-A8B8-6896A033F5FB}" type="presOf" srcId="{DE787D0C-3CAA-4A79-8462-D0956B9161BC}" destId="{B341D3B7-0557-4FEC-9AE0-194ED2333EF0}" srcOrd="0" destOrd="6" presId="urn:microsoft.com/office/officeart/2005/8/layout/list1"/>
    <dgm:cxn modelId="{01459A19-1127-4DF2-99FA-D69FFC1AD348}" srcId="{9A36BB72-EDFE-4D04-BA11-54828FD38512}" destId="{FEAD9B75-A785-4FAF-9032-0DA52894A59C}" srcOrd="3" destOrd="0" parTransId="{86A98B11-E031-4F52-9CE7-7C54471207AD}" sibTransId="{ECA5B591-433B-43ED-8AB3-A73C72B68837}"/>
    <dgm:cxn modelId="{487596C8-F854-44FA-B897-E1A6EF15E36B}" type="presOf" srcId="{EAC56730-8A7A-46CF-A081-B1530D66A490}" destId="{B341D3B7-0557-4FEC-9AE0-194ED2333EF0}" srcOrd="0" destOrd="2" presId="urn:microsoft.com/office/officeart/2005/8/layout/list1"/>
    <dgm:cxn modelId="{C06EF1E6-A956-443F-9E81-57A569A2DB2D}" type="presOf" srcId="{19AEF31E-7281-4D72-BA03-E057F68AAE4E}" destId="{4D4D8A79-899D-49DE-B1A2-1AE3C61D0BB4}" srcOrd="0" destOrd="0" presId="urn:microsoft.com/office/officeart/2005/8/layout/list1"/>
    <dgm:cxn modelId="{0C0502B7-772A-4A22-B9C2-03F629445480}" srcId="{55501EC3-C553-45A3-92D3-E4F10EF73214}" destId="{480E932C-0493-44B3-8E7C-15722B616621}" srcOrd="0" destOrd="0" parTransId="{16F4161E-83A4-4390-AD6C-F891D9B9828E}" sibTransId="{11168EBF-1013-4752-9B64-2158147F0E6E}"/>
    <dgm:cxn modelId="{998DFFF3-D02C-4E08-9C9E-4D7E6C922300}" srcId="{9A36BB72-EDFE-4D04-BA11-54828FD38512}" destId="{5006F618-1DD0-45DA-8332-613238E6AB18}" srcOrd="4" destOrd="0" parTransId="{19381A5D-B889-474C-B6B6-900E02555E42}" sibTransId="{056242D3-E175-4732-A085-42A9A5A95629}"/>
    <dgm:cxn modelId="{685DBFA9-58C0-4CED-BDCC-04326DB1D5BF}" srcId="{9A36BB72-EDFE-4D04-BA11-54828FD38512}" destId="{18CECAF9-1DD8-465E-8867-5FEC2D72DF94}" srcOrd="5" destOrd="0" parTransId="{C22FD14A-2298-4496-B583-842B21065766}" sibTransId="{D1D04AD7-7C80-46DA-B94A-160A8394A7B1}"/>
    <dgm:cxn modelId="{C223A79D-3A80-4155-A40E-2D6100614413}" srcId="{19AEF31E-7281-4D72-BA03-E057F68AAE4E}" destId="{9A36BB72-EDFE-4D04-BA11-54828FD38512}" srcOrd="0" destOrd="0" parTransId="{272C879C-ACCE-4DD8-B990-D35F7D04CF8A}" sibTransId="{54753D14-5D14-4B85-992B-6494F08CD9DF}"/>
    <dgm:cxn modelId="{CE9435B8-B9C6-4E5F-A4F3-3C7C3483F795}" srcId="{9A36BB72-EDFE-4D04-BA11-54828FD38512}" destId="{DE787D0C-3CAA-4A79-8462-D0956B9161BC}" srcOrd="6" destOrd="0" parTransId="{DB2CF95F-5489-4870-A289-243E0400980D}" sibTransId="{C01C343A-08AF-4DD3-A434-E12F534332A0}"/>
    <dgm:cxn modelId="{80EAC3C0-84C7-4042-9AD0-5B195137CB0A}" type="presOf" srcId="{F35D1D01-6702-461F-B8CB-6A47B5703C34}" destId="{B341D3B7-0557-4FEC-9AE0-194ED2333EF0}" srcOrd="0" destOrd="7" presId="urn:microsoft.com/office/officeart/2005/8/layout/list1"/>
    <dgm:cxn modelId="{1EDCEED8-E6C7-43A5-B254-113DF555C20A}" srcId="{19AEF31E-7281-4D72-BA03-E057F68AAE4E}" destId="{55501EC3-C553-45A3-92D3-E4F10EF73214}" srcOrd="1" destOrd="0" parTransId="{D1239B93-1D2C-425E-88DE-6FCE3247E6F6}" sibTransId="{36DE01AD-3D6F-4CD1-A0C0-98AE7582A83D}"/>
    <dgm:cxn modelId="{73F8A11D-28E6-44AD-9FDC-54F40CCEE73D}" srcId="{9A36BB72-EDFE-4D04-BA11-54828FD38512}" destId="{410DFB69-3406-48F6-9F36-29AD6C2BC1D3}" srcOrd="1" destOrd="0" parTransId="{404A687D-F922-4647-8391-2F53EE1BC978}" sibTransId="{E7BC027A-9AEF-4976-AC9E-72DD331770A8}"/>
    <dgm:cxn modelId="{E3A3D731-E090-491A-A2E1-7073F50E7394}" type="presParOf" srcId="{4D4D8A79-899D-49DE-B1A2-1AE3C61D0BB4}" destId="{98CA75C4-53CB-4DFF-9224-9B2DB96A4198}" srcOrd="0" destOrd="0" presId="urn:microsoft.com/office/officeart/2005/8/layout/list1"/>
    <dgm:cxn modelId="{B7738199-1DEE-42A3-A71B-C1230790B2EA}" type="presParOf" srcId="{98CA75C4-53CB-4DFF-9224-9B2DB96A4198}" destId="{894E7689-893B-4422-96BA-AAEC84684B6C}" srcOrd="0" destOrd="0" presId="urn:microsoft.com/office/officeart/2005/8/layout/list1"/>
    <dgm:cxn modelId="{2ED4ACB6-BD56-4CDE-8B93-9994A18E0491}" type="presParOf" srcId="{98CA75C4-53CB-4DFF-9224-9B2DB96A4198}" destId="{6A409C7E-F0FA-4BE4-AE72-46496C189E8E}" srcOrd="1" destOrd="0" presId="urn:microsoft.com/office/officeart/2005/8/layout/list1"/>
    <dgm:cxn modelId="{599CFEFD-46A9-4C82-98F1-75E5784D56F9}" type="presParOf" srcId="{4D4D8A79-899D-49DE-B1A2-1AE3C61D0BB4}" destId="{0E925326-8238-4418-B30A-9043E05B6C11}" srcOrd="1" destOrd="0" presId="urn:microsoft.com/office/officeart/2005/8/layout/list1"/>
    <dgm:cxn modelId="{4E6FEC32-3FF3-4790-97D2-58F9AF28BC0E}" type="presParOf" srcId="{4D4D8A79-899D-49DE-B1A2-1AE3C61D0BB4}" destId="{B341D3B7-0557-4FEC-9AE0-194ED2333EF0}" srcOrd="2" destOrd="0" presId="urn:microsoft.com/office/officeart/2005/8/layout/list1"/>
    <dgm:cxn modelId="{1DECAA15-F2F7-4353-BB4B-8F9EB57C3DF3}" type="presParOf" srcId="{4D4D8A79-899D-49DE-B1A2-1AE3C61D0BB4}" destId="{2517EE7D-4A63-4371-AB97-9C728BFFCC64}" srcOrd="3" destOrd="0" presId="urn:microsoft.com/office/officeart/2005/8/layout/list1"/>
    <dgm:cxn modelId="{580CA7F7-08E6-4FC0-91DC-69416BA2E38A}" type="presParOf" srcId="{4D4D8A79-899D-49DE-B1A2-1AE3C61D0BB4}" destId="{1FEC6B3B-4239-4263-A50E-6B30F33D7E2B}" srcOrd="4" destOrd="0" presId="urn:microsoft.com/office/officeart/2005/8/layout/list1"/>
    <dgm:cxn modelId="{6D2EA411-FD07-4C85-95B3-26D21836A2AC}" type="presParOf" srcId="{1FEC6B3B-4239-4263-A50E-6B30F33D7E2B}" destId="{56866893-9B95-4214-A1C6-3BDED83F557E}" srcOrd="0" destOrd="0" presId="urn:microsoft.com/office/officeart/2005/8/layout/list1"/>
    <dgm:cxn modelId="{67056AF1-622E-440A-B61C-9716472D8EE3}" type="presParOf" srcId="{1FEC6B3B-4239-4263-A50E-6B30F33D7E2B}" destId="{FED08A12-C9AC-4BEE-8843-EC63EC482C36}" srcOrd="1" destOrd="0" presId="urn:microsoft.com/office/officeart/2005/8/layout/list1"/>
    <dgm:cxn modelId="{E4B1008F-E89F-4790-9596-84D997519E80}" type="presParOf" srcId="{4D4D8A79-899D-49DE-B1A2-1AE3C61D0BB4}" destId="{B1BCA8A0-4FFA-4061-B3F6-12511F994C30}" srcOrd="5" destOrd="0" presId="urn:microsoft.com/office/officeart/2005/8/layout/list1"/>
    <dgm:cxn modelId="{D9D5B30B-27D2-443F-BDB7-DA0891FB7200}"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200" b="1" dirty="0" smtClean="0"/>
            <a:t>Prendre en compte les actions déjà lancées </a:t>
          </a:r>
          <a:r>
            <a:rPr lang="fr-FR" sz="1200" b="0" dirty="0" smtClean="0"/>
            <a:t>dans certaines régions ;</a:t>
          </a:r>
          <a:endParaRPr lang="fr-FR" sz="1200" b="0" i="0" dirty="0">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r>
            <a:rPr lang="fr-FR" sz="1200" b="1" dirty="0" smtClean="0"/>
            <a:t>En cohérence avec les orientations de la </a:t>
          </a:r>
          <a:r>
            <a:rPr lang="fr-FR" sz="1200" b="1" dirty="0" err="1" smtClean="0"/>
            <a:t>Cnav</a:t>
          </a:r>
          <a:r>
            <a:rPr lang="fr-FR" sz="1200" b="1" dirty="0" smtClean="0"/>
            <a:t>, l’action devra inciter à </a:t>
          </a:r>
          <a:r>
            <a:rPr lang="fr-FR" sz="1200" dirty="0" smtClean="0"/>
            <a:t>:</a:t>
          </a:r>
          <a:endParaRPr lang="fr-FR" sz="1200" b="1" i="0" dirty="0">
            <a:solidFill>
              <a:schemeClr val="accent2"/>
            </a:solidFill>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F35D1D01-6702-461F-B8CB-6A47B5703C34}">
      <dgm:prSet phldrT="[Texte]" custT="1"/>
      <dgm:spPr/>
      <dgm:t>
        <a:bodyPr/>
        <a:lstStyle/>
        <a:p>
          <a:endParaRPr lang="fr-FR" sz="1200" i="0" dirty="0">
            <a:latin typeface="Arial" pitchFamily="34" charset="0"/>
            <a:cs typeface="Arial" pitchFamily="34" charset="0"/>
          </a:endParaRPr>
        </a:p>
      </dgm:t>
    </dgm:pt>
    <dgm:pt modelId="{56F1970D-402A-4F82-B3D2-87C293BFD72D}" type="sibTrans" cxnId="{33182BA5-670E-4802-A878-EA6F33BA5569}">
      <dgm:prSet/>
      <dgm:spPr/>
      <dgm:t>
        <a:bodyPr/>
        <a:lstStyle/>
        <a:p>
          <a:endParaRPr lang="fr-FR"/>
        </a:p>
      </dgm:t>
    </dgm:pt>
    <dgm:pt modelId="{E351C98E-9F66-4459-B688-727BDC0597A7}" type="parTrans" cxnId="{33182BA5-670E-4802-A878-EA6F33BA5569}">
      <dgm:prSet/>
      <dgm:spPr/>
      <dgm:t>
        <a:bodyPr/>
        <a:lstStyle/>
        <a:p>
          <a:endParaRPr lang="fr-FR"/>
        </a:p>
      </dgm:t>
    </dgm:pt>
    <dgm:pt modelId="{A8182541-E59B-417A-A778-48224726AE6A}">
      <dgm:prSet custT="1"/>
      <dgm:spPr/>
      <dgm:t>
        <a:bodyPr/>
        <a:lstStyle/>
        <a:p>
          <a:r>
            <a:rPr lang="fr-FR" sz="1200" b="1" dirty="0" smtClean="0"/>
            <a:t>Associer</a:t>
          </a:r>
          <a:r>
            <a:rPr lang="fr-FR" sz="1200" b="0" dirty="0" smtClean="0"/>
            <a:t> systématiquement </a:t>
          </a:r>
          <a:r>
            <a:rPr lang="fr-FR" sz="1200" b="1" dirty="0" smtClean="0"/>
            <a:t>l’action sociale </a:t>
          </a:r>
          <a:r>
            <a:rPr lang="fr-FR" sz="1200" b="0" dirty="0" smtClean="0"/>
            <a:t>de la caisse régionale ;</a:t>
          </a:r>
        </a:p>
      </dgm:t>
    </dgm:pt>
    <dgm:pt modelId="{D5861F6A-F4A1-4BEB-9DDD-CCBA56D37C41}" type="parTrans" cxnId="{125B2B0E-E94C-49B8-AAA0-76CD3B5F353B}">
      <dgm:prSet/>
      <dgm:spPr/>
      <dgm:t>
        <a:bodyPr/>
        <a:lstStyle/>
        <a:p>
          <a:endParaRPr lang="fr-FR"/>
        </a:p>
      </dgm:t>
    </dgm:pt>
    <dgm:pt modelId="{E29EB334-90AB-4ECD-934F-F6E3BCA5676F}" type="sibTrans" cxnId="{125B2B0E-E94C-49B8-AAA0-76CD3B5F353B}">
      <dgm:prSet/>
      <dgm:spPr/>
      <dgm:t>
        <a:bodyPr/>
        <a:lstStyle/>
        <a:p>
          <a:endParaRPr lang="fr-FR"/>
        </a:p>
      </dgm:t>
    </dgm:pt>
    <dgm:pt modelId="{61D46B7B-111A-40E1-A8C8-A81486C2EFC2}">
      <dgm:prSet custT="1"/>
      <dgm:spPr/>
      <dgm:t>
        <a:bodyPr/>
        <a:lstStyle/>
        <a:p>
          <a:r>
            <a:rPr lang="fr-FR" sz="1200" b="0" dirty="0" smtClean="0"/>
            <a:t>Créer des liens</a:t>
          </a:r>
          <a:r>
            <a:rPr lang="fr-FR" sz="1200" b="1" dirty="0" smtClean="0"/>
            <a:t> </a:t>
          </a:r>
          <a:r>
            <a:rPr lang="fr-FR" sz="1200" b="0" dirty="0" smtClean="0"/>
            <a:t>avec les </a:t>
          </a:r>
          <a:r>
            <a:rPr lang="fr-FR" sz="1200" b="1" dirty="0" smtClean="0"/>
            <a:t>conseils départementaux </a:t>
          </a:r>
          <a:r>
            <a:rPr lang="fr-FR" sz="1200" b="0" dirty="0" smtClean="0"/>
            <a:t>et les </a:t>
          </a:r>
          <a:r>
            <a:rPr lang="fr-FR" sz="1200" b="1" dirty="0" smtClean="0"/>
            <a:t>ARS </a:t>
          </a:r>
          <a:r>
            <a:rPr lang="fr-FR" sz="1200" b="0" dirty="0" smtClean="0"/>
            <a:t>;</a:t>
          </a:r>
        </a:p>
      </dgm:t>
    </dgm:pt>
    <dgm:pt modelId="{A657014A-64CE-4218-9A86-509DF3F1F749}" type="parTrans" cxnId="{605A30D8-E953-4C87-AD9F-E62B9470E63C}">
      <dgm:prSet/>
      <dgm:spPr/>
      <dgm:t>
        <a:bodyPr/>
        <a:lstStyle/>
        <a:p>
          <a:endParaRPr lang="fr-FR"/>
        </a:p>
      </dgm:t>
    </dgm:pt>
    <dgm:pt modelId="{130E3BB9-D1AE-4FC8-B1A0-3D00085C6785}" type="sibTrans" cxnId="{605A30D8-E953-4C87-AD9F-E62B9470E63C}">
      <dgm:prSet/>
      <dgm:spPr/>
      <dgm:t>
        <a:bodyPr/>
        <a:lstStyle/>
        <a:p>
          <a:endParaRPr lang="fr-FR"/>
        </a:p>
      </dgm:t>
    </dgm:pt>
    <dgm:pt modelId="{C82C8E38-F5E4-4CEF-A6AD-AB84C3522516}">
      <dgm:prSet custT="1"/>
      <dgm:spPr/>
      <dgm:t>
        <a:bodyPr/>
        <a:lstStyle/>
        <a:p>
          <a:r>
            <a:rPr lang="fr-FR" sz="1200" b="1" dirty="0" smtClean="0"/>
            <a:t>Cofinancer les actions de prévention </a:t>
          </a:r>
          <a:r>
            <a:rPr lang="fr-FR" sz="1200" b="0" dirty="0" smtClean="0"/>
            <a:t>avec ces acteurs en choisissant un groupe de structures intervenant au domicile.</a:t>
          </a:r>
        </a:p>
      </dgm:t>
    </dgm:pt>
    <dgm:pt modelId="{D70C0C90-CA8F-4C8A-953C-F6F305BF7BFE}" type="parTrans" cxnId="{37D1E0D6-BFAD-49D2-9ECB-667B5B69374E}">
      <dgm:prSet/>
      <dgm:spPr/>
      <dgm:t>
        <a:bodyPr/>
        <a:lstStyle/>
        <a:p>
          <a:endParaRPr lang="fr-FR"/>
        </a:p>
      </dgm:t>
    </dgm:pt>
    <dgm:pt modelId="{10DECC56-57DA-40E7-A6BE-A91D1C358F08}" type="sibTrans" cxnId="{37D1E0D6-BFAD-49D2-9ECB-667B5B69374E}">
      <dgm:prSet/>
      <dgm:spPr/>
      <dgm:t>
        <a:bodyPr/>
        <a:lstStyle/>
        <a:p>
          <a:endParaRPr lang="fr-FR"/>
        </a:p>
      </dgm:t>
    </dgm:pt>
    <dgm:pt modelId="{0E6DFCFC-1B23-425A-868B-E1E497BEB51B}">
      <dgm:prSet custT="1"/>
      <dgm:spPr/>
      <dgm:t>
        <a:bodyPr/>
        <a:lstStyle/>
        <a:p>
          <a:r>
            <a:rPr lang="fr-FR" sz="1200" dirty="0" smtClean="0"/>
            <a:t>à la réalisation de l’évaluation des risques dès la préparation de l’intervention des salariés de ce secteur,</a:t>
          </a:r>
        </a:p>
      </dgm:t>
    </dgm:pt>
    <dgm:pt modelId="{83808B3E-0706-4A12-AC34-B758EE24D982}" type="parTrans" cxnId="{7B7F9B36-EA52-4A86-92AE-8E4C7795A46A}">
      <dgm:prSet/>
      <dgm:spPr/>
      <dgm:t>
        <a:bodyPr/>
        <a:lstStyle/>
        <a:p>
          <a:endParaRPr lang="fr-FR"/>
        </a:p>
      </dgm:t>
    </dgm:pt>
    <dgm:pt modelId="{CBBC42A2-8ABE-4480-AA1D-A1807B99EDF6}" type="sibTrans" cxnId="{7B7F9B36-EA52-4A86-92AE-8E4C7795A46A}">
      <dgm:prSet/>
      <dgm:spPr/>
      <dgm:t>
        <a:bodyPr/>
        <a:lstStyle/>
        <a:p>
          <a:endParaRPr lang="fr-FR"/>
        </a:p>
      </dgm:t>
    </dgm:pt>
    <dgm:pt modelId="{7060DCA1-50D2-44E3-BD6C-AACD8962D69A}">
      <dgm:prSet custT="1"/>
      <dgm:spPr/>
      <dgm:t>
        <a:bodyPr/>
        <a:lstStyle/>
        <a:p>
          <a:r>
            <a:rPr lang="fr-FR" sz="1200" dirty="0" smtClean="0"/>
            <a:t>la promotion d’aides techniques aidant au transfert, à la marche et à la mobilisation des personnes aidées pour diminuer au maximum leur manutention. </a:t>
          </a:r>
        </a:p>
      </dgm:t>
    </dgm:pt>
    <dgm:pt modelId="{524A2144-ECA5-4A8B-8405-8642469A817A}" type="parTrans" cxnId="{3A93576D-E621-4A00-9418-A1BC1DFC3B3E}">
      <dgm:prSet/>
      <dgm:spPr/>
      <dgm:t>
        <a:bodyPr/>
        <a:lstStyle/>
        <a:p>
          <a:endParaRPr lang="fr-FR"/>
        </a:p>
      </dgm:t>
    </dgm:pt>
    <dgm:pt modelId="{715DDA70-5C46-4516-A05D-8D45E43530CD}" type="sibTrans" cxnId="{3A93576D-E621-4A00-9418-A1BC1DFC3B3E}">
      <dgm:prSet/>
      <dgm:spPr/>
      <dgm:t>
        <a:bodyPr/>
        <a:lstStyle/>
        <a:p>
          <a:endParaRPr lang="fr-FR"/>
        </a:p>
      </dgm:t>
    </dgm:pt>
    <dgm:pt modelId="{2A72C3ED-B385-4CE2-982D-6D3970C608F0}">
      <dgm:prSet custT="1"/>
      <dgm:spPr/>
      <dgm:t>
        <a:bodyPr/>
        <a:lstStyle/>
        <a:p>
          <a:endParaRPr lang="fr-FR" sz="1200" dirty="0" smtClean="0"/>
        </a:p>
      </dgm:t>
    </dgm:pt>
    <dgm:pt modelId="{C0D83A22-0744-497B-9AB2-BD42366141C9}" type="parTrans" cxnId="{C5E8E351-05F5-415D-89BD-077525CCFABE}">
      <dgm:prSet/>
      <dgm:spPr/>
      <dgm:t>
        <a:bodyPr/>
        <a:lstStyle/>
        <a:p>
          <a:endParaRPr lang="fr-FR"/>
        </a:p>
      </dgm:t>
    </dgm:pt>
    <dgm:pt modelId="{CFB87185-96D4-48D4-9C0A-EE049AF26A2F}" type="sibTrans" cxnId="{C5E8E351-05F5-415D-89BD-077525CCFABE}">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CA40D79C-DA7A-4751-A935-0F0D7BF174AF}" srcId="{9A36BB72-EDFE-4D04-BA11-54828FD38512}" destId="{D2799614-900F-4024-8B77-A60D8FB84614}" srcOrd="0" destOrd="0" parTransId="{E638BFF5-322C-45C1-93C2-F5F2DEC30A58}" sibTransId="{B9764D1E-4B98-40C0-9F85-368D0060FC0E}"/>
    <dgm:cxn modelId="{77C66DD0-1995-4D58-AD73-29EF3E0E0E5A}" type="presOf" srcId="{55501EC3-C553-45A3-92D3-E4F10EF73214}" destId="{FED08A12-C9AC-4BEE-8843-EC63EC482C36}" srcOrd="1" destOrd="0" presId="urn:microsoft.com/office/officeart/2005/8/layout/list1"/>
    <dgm:cxn modelId="{C223A79D-3A80-4155-A40E-2D6100614413}" srcId="{19AEF31E-7281-4D72-BA03-E057F68AAE4E}" destId="{9A36BB72-EDFE-4D04-BA11-54828FD38512}" srcOrd="0" destOrd="0" parTransId="{272C879C-ACCE-4DD8-B990-D35F7D04CF8A}" sibTransId="{54753D14-5D14-4B85-992B-6494F08CD9DF}"/>
    <dgm:cxn modelId="{BC525E4D-FD98-42A6-BC94-8432344CF999}" type="presOf" srcId="{7060DCA1-50D2-44E3-BD6C-AACD8962D69A}" destId="{14592AAD-5A37-4473-A199-CE699462D4A8}" srcOrd="0" destOrd="2" presId="urn:microsoft.com/office/officeart/2005/8/layout/list1"/>
    <dgm:cxn modelId="{BA181365-D5EF-42CD-8E4A-1C2764263923}" type="presOf" srcId="{19AEF31E-7281-4D72-BA03-E057F68AAE4E}" destId="{4D4D8A79-899D-49DE-B1A2-1AE3C61D0BB4}" srcOrd="0" destOrd="0" presId="urn:microsoft.com/office/officeart/2005/8/layout/list1"/>
    <dgm:cxn modelId="{BAFF9E0E-FF32-4B16-91B1-F5741751CB96}" type="presOf" srcId="{0E6DFCFC-1B23-425A-868B-E1E497BEB51B}" destId="{14592AAD-5A37-4473-A199-CE699462D4A8}" srcOrd="0" destOrd="1" presId="urn:microsoft.com/office/officeart/2005/8/layout/list1"/>
    <dgm:cxn modelId="{A01C272E-1CDE-49BF-B18F-00AB8A0E0361}" type="presOf" srcId="{D2799614-900F-4024-8B77-A60D8FB84614}" destId="{B341D3B7-0557-4FEC-9AE0-194ED2333EF0}" srcOrd="0" destOrd="0" presId="urn:microsoft.com/office/officeart/2005/8/layout/list1"/>
    <dgm:cxn modelId="{7CC3231E-99F3-4F28-BB9B-8050933529F5}" type="presOf" srcId="{F35D1D01-6702-461F-B8CB-6A47B5703C34}" destId="{B341D3B7-0557-4FEC-9AE0-194ED2333EF0}" srcOrd="0" destOrd="4" presId="urn:microsoft.com/office/officeart/2005/8/layout/list1"/>
    <dgm:cxn modelId="{3AB06D1C-9E08-447F-90BC-C6605B336048}" type="presOf" srcId="{C82C8E38-F5E4-4CEF-A6AD-AB84C3522516}" destId="{B341D3B7-0557-4FEC-9AE0-194ED2333EF0}" srcOrd="0" destOrd="3" presId="urn:microsoft.com/office/officeart/2005/8/layout/list1"/>
    <dgm:cxn modelId="{C5E8E351-05F5-415D-89BD-077525CCFABE}" srcId="{55501EC3-C553-45A3-92D3-E4F10EF73214}" destId="{2A72C3ED-B385-4CE2-982D-6D3970C608F0}" srcOrd="3" destOrd="0" parTransId="{C0D83A22-0744-497B-9AB2-BD42366141C9}" sibTransId="{CFB87185-96D4-48D4-9C0A-EE049AF26A2F}"/>
    <dgm:cxn modelId="{13478031-C1D1-4681-8E06-00FA1E14058B}" type="presOf" srcId="{55501EC3-C553-45A3-92D3-E4F10EF73214}" destId="{56866893-9B95-4214-A1C6-3BDED83F557E}" srcOrd="0" destOrd="0" presId="urn:microsoft.com/office/officeart/2005/8/layout/list1"/>
    <dgm:cxn modelId="{605A30D8-E953-4C87-AD9F-E62B9470E63C}" srcId="{9A36BB72-EDFE-4D04-BA11-54828FD38512}" destId="{61D46B7B-111A-40E1-A8C8-A81486C2EFC2}" srcOrd="2" destOrd="0" parTransId="{A657014A-64CE-4218-9A86-509DF3F1F749}" sibTransId="{130E3BB9-D1AE-4FC8-B1A0-3D00085C6785}"/>
    <dgm:cxn modelId="{625ADD3F-8E5B-473E-ADD8-38211C916A62}" type="presOf" srcId="{480E932C-0493-44B3-8E7C-15722B616621}" destId="{14592AAD-5A37-4473-A199-CE699462D4A8}" srcOrd="0" destOrd="0" presId="urn:microsoft.com/office/officeart/2005/8/layout/list1"/>
    <dgm:cxn modelId="{584E1FFE-23EB-410A-8BBC-A41BE5B9B4C3}" type="presOf" srcId="{A8182541-E59B-417A-A778-48224726AE6A}" destId="{B341D3B7-0557-4FEC-9AE0-194ED2333EF0}" srcOrd="0" destOrd="1" presId="urn:microsoft.com/office/officeart/2005/8/layout/list1"/>
    <dgm:cxn modelId="{3A93576D-E621-4A00-9418-A1BC1DFC3B3E}" srcId="{55501EC3-C553-45A3-92D3-E4F10EF73214}" destId="{7060DCA1-50D2-44E3-BD6C-AACD8962D69A}" srcOrd="2" destOrd="0" parTransId="{524A2144-ECA5-4A8B-8405-8642469A817A}" sibTransId="{715DDA70-5C46-4516-A05D-8D45E43530CD}"/>
    <dgm:cxn modelId="{4F69F825-CF8C-47BF-B16A-299C9C7F92C6}" type="presOf" srcId="{2A72C3ED-B385-4CE2-982D-6D3970C608F0}" destId="{14592AAD-5A37-4473-A199-CE699462D4A8}" srcOrd="0" destOrd="3" presId="urn:microsoft.com/office/officeart/2005/8/layout/list1"/>
    <dgm:cxn modelId="{0C0502B7-772A-4A22-B9C2-03F629445480}" srcId="{55501EC3-C553-45A3-92D3-E4F10EF73214}" destId="{480E932C-0493-44B3-8E7C-15722B616621}" srcOrd="0" destOrd="0" parTransId="{16F4161E-83A4-4390-AD6C-F891D9B9828E}" sibTransId="{11168EBF-1013-4752-9B64-2158147F0E6E}"/>
    <dgm:cxn modelId="{125B2B0E-E94C-49B8-AAA0-76CD3B5F353B}" srcId="{9A36BB72-EDFE-4D04-BA11-54828FD38512}" destId="{A8182541-E59B-417A-A778-48224726AE6A}" srcOrd="1" destOrd="0" parTransId="{D5861F6A-F4A1-4BEB-9DDD-CCBA56D37C41}" sibTransId="{E29EB334-90AB-4ECD-934F-F6E3BCA5676F}"/>
    <dgm:cxn modelId="{963758E6-B7F3-4A40-84BB-316B82EC9B2F}" type="presOf" srcId="{9A36BB72-EDFE-4D04-BA11-54828FD38512}" destId="{6A409C7E-F0FA-4BE4-AE72-46496C189E8E}" srcOrd="1" destOrd="0" presId="urn:microsoft.com/office/officeart/2005/8/layout/list1"/>
    <dgm:cxn modelId="{CCD0E9D4-F3EB-4622-9E85-E513C2425022}" type="presOf" srcId="{9A36BB72-EDFE-4D04-BA11-54828FD38512}" destId="{894E7689-893B-4422-96BA-AAEC84684B6C}" srcOrd="0" destOrd="0" presId="urn:microsoft.com/office/officeart/2005/8/layout/list1"/>
    <dgm:cxn modelId="{33182BA5-670E-4802-A878-EA6F33BA5569}" srcId="{9A36BB72-EDFE-4D04-BA11-54828FD38512}" destId="{F35D1D01-6702-461F-B8CB-6A47B5703C34}" srcOrd="4" destOrd="0" parTransId="{E351C98E-9F66-4459-B688-727BDC0597A7}" sibTransId="{56F1970D-402A-4F82-B3D2-87C293BFD72D}"/>
    <dgm:cxn modelId="{9BD52794-E361-4DFF-B883-1763ECC7D8E8}" type="presOf" srcId="{61D46B7B-111A-40E1-A8C8-A81486C2EFC2}" destId="{B341D3B7-0557-4FEC-9AE0-194ED2333EF0}" srcOrd="0" destOrd="2" presId="urn:microsoft.com/office/officeart/2005/8/layout/list1"/>
    <dgm:cxn modelId="{37D1E0D6-BFAD-49D2-9ECB-667B5B69374E}" srcId="{9A36BB72-EDFE-4D04-BA11-54828FD38512}" destId="{C82C8E38-F5E4-4CEF-A6AD-AB84C3522516}" srcOrd="3" destOrd="0" parTransId="{D70C0C90-CA8F-4C8A-953C-F6F305BF7BFE}" sibTransId="{10DECC56-57DA-40E7-A6BE-A91D1C358F08}"/>
    <dgm:cxn modelId="{1EDCEED8-E6C7-43A5-B254-113DF555C20A}" srcId="{19AEF31E-7281-4D72-BA03-E057F68AAE4E}" destId="{55501EC3-C553-45A3-92D3-E4F10EF73214}" srcOrd="1" destOrd="0" parTransId="{D1239B93-1D2C-425E-88DE-6FCE3247E6F6}" sibTransId="{36DE01AD-3D6F-4CD1-A0C0-98AE7582A83D}"/>
    <dgm:cxn modelId="{7B7F9B36-EA52-4A86-92AE-8E4C7795A46A}" srcId="{55501EC3-C553-45A3-92D3-E4F10EF73214}" destId="{0E6DFCFC-1B23-425A-868B-E1E497BEB51B}" srcOrd="1" destOrd="0" parTransId="{83808B3E-0706-4A12-AC34-B758EE24D982}" sibTransId="{CBBC42A2-8ABE-4480-AA1D-A1807B99EDF6}"/>
    <dgm:cxn modelId="{FCCF63F2-F2D0-4E18-83CB-7CAC834B88BA}" type="presParOf" srcId="{4D4D8A79-899D-49DE-B1A2-1AE3C61D0BB4}" destId="{98CA75C4-53CB-4DFF-9224-9B2DB96A4198}" srcOrd="0" destOrd="0" presId="urn:microsoft.com/office/officeart/2005/8/layout/list1"/>
    <dgm:cxn modelId="{24DE0FA5-D321-4501-8235-FDE62EC4370B}" type="presParOf" srcId="{98CA75C4-53CB-4DFF-9224-9B2DB96A4198}" destId="{894E7689-893B-4422-96BA-AAEC84684B6C}" srcOrd="0" destOrd="0" presId="urn:microsoft.com/office/officeart/2005/8/layout/list1"/>
    <dgm:cxn modelId="{C697ACE6-F0EC-4526-8BE5-18A0D46CB7B1}" type="presParOf" srcId="{98CA75C4-53CB-4DFF-9224-9B2DB96A4198}" destId="{6A409C7E-F0FA-4BE4-AE72-46496C189E8E}" srcOrd="1" destOrd="0" presId="urn:microsoft.com/office/officeart/2005/8/layout/list1"/>
    <dgm:cxn modelId="{AB631D2D-F714-4705-94B7-7F1BFAA354B8}" type="presParOf" srcId="{4D4D8A79-899D-49DE-B1A2-1AE3C61D0BB4}" destId="{0E925326-8238-4418-B30A-9043E05B6C11}" srcOrd="1" destOrd="0" presId="urn:microsoft.com/office/officeart/2005/8/layout/list1"/>
    <dgm:cxn modelId="{E85E7FC5-CD3E-4529-867C-B4B5A935DB4F}" type="presParOf" srcId="{4D4D8A79-899D-49DE-B1A2-1AE3C61D0BB4}" destId="{B341D3B7-0557-4FEC-9AE0-194ED2333EF0}" srcOrd="2" destOrd="0" presId="urn:microsoft.com/office/officeart/2005/8/layout/list1"/>
    <dgm:cxn modelId="{21D79227-EC95-4A2D-9A5A-A2E9FB987735}" type="presParOf" srcId="{4D4D8A79-899D-49DE-B1A2-1AE3C61D0BB4}" destId="{2517EE7D-4A63-4371-AB97-9C728BFFCC64}" srcOrd="3" destOrd="0" presId="urn:microsoft.com/office/officeart/2005/8/layout/list1"/>
    <dgm:cxn modelId="{F05BC604-49EE-4C35-B6EE-2ED72BE33015}" type="presParOf" srcId="{4D4D8A79-899D-49DE-B1A2-1AE3C61D0BB4}" destId="{1FEC6B3B-4239-4263-A50E-6B30F33D7E2B}" srcOrd="4" destOrd="0" presId="urn:microsoft.com/office/officeart/2005/8/layout/list1"/>
    <dgm:cxn modelId="{19811E6E-427D-406E-8E05-71AB9EE4E0CE}" type="presParOf" srcId="{1FEC6B3B-4239-4263-A50E-6B30F33D7E2B}" destId="{56866893-9B95-4214-A1C6-3BDED83F557E}" srcOrd="0" destOrd="0" presId="urn:microsoft.com/office/officeart/2005/8/layout/list1"/>
    <dgm:cxn modelId="{30CF18D3-43CB-4827-A2E8-DC184AB3C88B}" type="presParOf" srcId="{1FEC6B3B-4239-4263-A50E-6B30F33D7E2B}" destId="{FED08A12-C9AC-4BEE-8843-EC63EC482C36}" srcOrd="1" destOrd="0" presId="urn:microsoft.com/office/officeart/2005/8/layout/list1"/>
    <dgm:cxn modelId="{A4C69669-C1A0-4A1F-9A5B-4A7E33C476FC}" type="presParOf" srcId="{4D4D8A79-899D-49DE-B1A2-1AE3C61D0BB4}" destId="{B1BCA8A0-4FFA-4061-B3F6-12511F994C30}" srcOrd="5" destOrd="0" presId="urn:microsoft.com/office/officeart/2005/8/layout/list1"/>
    <dgm:cxn modelId="{30A48D6A-C857-4CA4-8EAA-60F7F1811947}"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pPr>
            <a:spcBef>
              <a:spcPts val="1800"/>
            </a:spcBef>
          </a:pPr>
          <a:r>
            <a:rPr lang="fr-FR" sz="1200" b="0" dirty="0" smtClean="0"/>
            <a:t>Déployer nos bonnes pratiques « CLST » à travers une approche collective via des relais.</a:t>
          </a:r>
          <a:endParaRPr lang="fr-FR" sz="1200" b="0" i="0" dirty="0">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r>
            <a:rPr lang="fr-FR" sz="1200" smtClean="0"/>
            <a:t>Expérimenter de nouvelles modalités d’intervention dans le but d’un déploiement de nos actions CLST, afin de toucher plus de projet de construction ou rénovation des MOA occasionnels. </a:t>
          </a:r>
          <a:endParaRPr lang="fr-FR" sz="1200" b="1" i="0" dirty="0">
            <a:solidFill>
              <a:schemeClr val="accent2"/>
            </a:solidFill>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F35D1D01-6702-461F-B8CB-6A47B5703C34}">
      <dgm:prSet phldrT="[Texte]" custT="1"/>
      <dgm:spPr/>
      <dgm:t>
        <a:bodyPr/>
        <a:lstStyle/>
        <a:p>
          <a:pPr>
            <a:spcBef>
              <a:spcPct val="0"/>
            </a:spcBef>
          </a:pPr>
          <a:endParaRPr lang="fr-FR" sz="1200" i="0" dirty="0">
            <a:latin typeface="Arial" pitchFamily="34" charset="0"/>
            <a:cs typeface="Arial" pitchFamily="34" charset="0"/>
          </a:endParaRPr>
        </a:p>
      </dgm:t>
    </dgm:pt>
    <dgm:pt modelId="{E351C98E-9F66-4459-B688-727BDC0597A7}" type="parTrans" cxnId="{33182BA5-670E-4802-A878-EA6F33BA5569}">
      <dgm:prSet/>
      <dgm:spPr/>
      <dgm:t>
        <a:bodyPr/>
        <a:lstStyle/>
        <a:p>
          <a:endParaRPr lang="fr-FR"/>
        </a:p>
      </dgm:t>
    </dgm:pt>
    <dgm:pt modelId="{56F1970D-402A-4F82-B3D2-87C293BFD72D}" type="sibTrans" cxnId="{33182BA5-670E-4802-A878-EA6F33BA5569}">
      <dgm:prSet/>
      <dgm:spPr/>
      <dgm:t>
        <a:bodyPr/>
        <a:lstStyle/>
        <a:p>
          <a:endParaRPr lang="fr-FR"/>
        </a:p>
      </dgm:t>
    </dgm:pt>
    <dgm:pt modelId="{9E0705CA-AF73-4B73-940B-ED4213657430}">
      <dgm:prSet custT="1"/>
      <dgm:spPr/>
      <dgm:t>
        <a:bodyPr/>
        <a:lstStyle/>
        <a:p>
          <a:pPr>
            <a:spcBef>
              <a:spcPts val="1800"/>
            </a:spcBef>
          </a:pPr>
          <a:r>
            <a:rPr lang="fr-FR" sz="1200" b="0" dirty="0" smtClean="0"/>
            <a:t>Détecter les projets et faire une sensibilisation de masse des MOA à la CLST.</a:t>
          </a:r>
        </a:p>
      </dgm:t>
    </dgm:pt>
    <dgm:pt modelId="{F9B68B5A-9D84-4E32-ADB4-315DCCC1CE45}" type="parTrans" cxnId="{6752F368-1EE3-48D6-811A-DC79D4044205}">
      <dgm:prSet/>
      <dgm:spPr/>
      <dgm:t>
        <a:bodyPr/>
        <a:lstStyle/>
        <a:p>
          <a:endParaRPr lang="fr-FR"/>
        </a:p>
      </dgm:t>
    </dgm:pt>
    <dgm:pt modelId="{68FEA326-3FB0-425E-9370-BDDA175C8CD9}" type="sibTrans" cxnId="{6752F368-1EE3-48D6-811A-DC79D4044205}">
      <dgm:prSet/>
      <dgm:spPr/>
      <dgm:t>
        <a:bodyPr/>
        <a:lstStyle/>
        <a:p>
          <a:endParaRPr lang="fr-FR"/>
        </a:p>
      </dgm:t>
    </dgm:pt>
    <dgm:pt modelId="{EEA956B0-F601-4CEE-8888-FE1AD3A6D8E2}">
      <dgm:prSet custT="1"/>
      <dgm:spPr/>
      <dgm:t>
        <a:bodyPr/>
        <a:lstStyle/>
        <a:p>
          <a:pPr>
            <a:spcBef>
              <a:spcPts val="1800"/>
            </a:spcBef>
          </a:pPr>
          <a:r>
            <a:rPr lang="fr-FR" sz="1200" b="0" dirty="0" smtClean="0"/>
            <a:t>Proposer une offre de service formation initiale et continue aux MOE.</a:t>
          </a:r>
        </a:p>
      </dgm:t>
    </dgm:pt>
    <dgm:pt modelId="{FA0268DA-2407-4666-B643-633C442A7892}" type="parTrans" cxnId="{93CCE93B-EA46-437E-BF55-5E4EEEBEDAA1}">
      <dgm:prSet/>
      <dgm:spPr/>
      <dgm:t>
        <a:bodyPr/>
        <a:lstStyle/>
        <a:p>
          <a:endParaRPr lang="fr-FR"/>
        </a:p>
      </dgm:t>
    </dgm:pt>
    <dgm:pt modelId="{E329C292-D919-4ECC-80AF-E0693692F057}" type="sibTrans" cxnId="{93CCE93B-EA46-437E-BF55-5E4EEEBEDAA1}">
      <dgm:prSet/>
      <dgm:spPr/>
      <dgm:t>
        <a:bodyPr/>
        <a:lstStyle/>
        <a:p>
          <a:endParaRPr lang="fr-FR"/>
        </a:p>
      </dgm:t>
    </dgm:pt>
    <dgm:pt modelId="{4F6DCFC1-D27F-44AD-B4E7-23D7718B4F38}">
      <dgm:prSet custT="1"/>
      <dgm:spPr/>
      <dgm:t>
        <a:bodyPr/>
        <a:lstStyle/>
        <a:p>
          <a:endParaRPr lang="fr-FR" sz="1200" dirty="0" smtClean="0"/>
        </a:p>
      </dgm:t>
    </dgm:pt>
    <dgm:pt modelId="{6432DCFF-2066-49EB-9041-F3E2FC7CACB4}" type="parTrans" cxnId="{42BB06C4-AB30-4783-A07F-B6B0A4D61099}">
      <dgm:prSet/>
      <dgm:spPr/>
      <dgm:t>
        <a:bodyPr/>
        <a:lstStyle/>
        <a:p>
          <a:endParaRPr lang="fr-FR"/>
        </a:p>
      </dgm:t>
    </dgm:pt>
    <dgm:pt modelId="{7C5CCC7D-E7A4-461B-9E78-0754E78D97CB}" type="sibTrans" cxnId="{42BB06C4-AB30-4783-A07F-B6B0A4D61099}">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CA40D79C-DA7A-4751-A935-0F0D7BF174AF}" srcId="{9A36BB72-EDFE-4D04-BA11-54828FD38512}" destId="{D2799614-900F-4024-8B77-A60D8FB84614}" srcOrd="0" destOrd="0" parTransId="{E638BFF5-322C-45C1-93C2-F5F2DEC30A58}" sibTransId="{B9764D1E-4B98-40C0-9F85-368D0060FC0E}"/>
    <dgm:cxn modelId="{60783D18-9570-4953-B3C9-918D27941374}" type="presOf" srcId="{EEA956B0-F601-4CEE-8888-FE1AD3A6D8E2}" destId="{B341D3B7-0557-4FEC-9AE0-194ED2333EF0}" srcOrd="0" destOrd="2" presId="urn:microsoft.com/office/officeart/2005/8/layout/list1"/>
    <dgm:cxn modelId="{C223A79D-3A80-4155-A40E-2D6100614413}" srcId="{19AEF31E-7281-4D72-BA03-E057F68AAE4E}" destId="{9A36BB72-EDFE-4D04-BA11-54828FD38512}" srcOrd="0" destOrd="0" parTransId="{272C879C-ACCE-4DD8-B990-D35F7D04CF8A}" sibTransId="{54753D14-5D14-4B85-992B-6494F08CD9DF}"/>
    <dgm:cxn modelId="{F3966124-4D31-47C9-881C-3792F4A928A4}" type="presOf" srcId="{55501EC3-C553-45A3-92D3-E4F10EF73214}" destId="{FED08A12-C9AC-4BEE-8843-EC63EC482C36}" srcOrd="1" destOrd="0" presId="urn:microsoft.com/office/officeart/2005/8/layout/list1"/>
    <dgm:cxn modelId="{7E807706-6EF0-4423-B723-CC3BFB5A6A7B}" type="presOf" srcId="{D2799614-900F-4024-8B77-A60D8FB84614}" destId="{B341D3B7-0557-4FEC-9AE0-194ED2333EF0}" srcOrd="0" destOrd="0" presId="urn:microsoft.com/office/officeart/2005/8/layout/list1"/>
    <dgm:cxn modelId="{C3DD3815-3912-479D-8347-EE9525145DED}" type="presOf" srcId="{480E932C-0493-44B3-8E7C-15722B616621}" destId="{14592AAD-5A37-4473-A199-CE699462D4A8}" srcOrd="0" destOrd="0" presId="urn:microsoft.com/office/officeart/2005/8/layout/list1"/>
    <dgm:cxn modelId="{93CCE93B-EA46-437E-BF55-5E4EEEBEDAA1}" srcId="{9A36BB72-EDFE-4D04-BA11-54828FD38512}" destId="{EEA956B0-F601-4CEE-8888-FE1AD3A6D8E2}" srcOrd="2" destOrd="0" parTransId="{FA0268DA-2407-4666-B643-633C442A7892}" sibTransId="{E329C292-D919-4ECC-80AF-E0693692F057}"/>
    <dgm:cxn modelId="{E4D6FE16-DF25-4968-8C12-50145D638ED3}" type="presOf" srcId="{55501EC3-C553-45A3-92D3-E4F10EF73214}" destId="{56866893-9B95-4214-A1C6-3BDED83F557E}" srcOrd="0" destOrd="0" presId="urn:microsoft.com/office/officeart/2005/8/layout/list1"/>
    <dgm:cxn modelId="{C0A197AC-711E-47B4-A2CF-447EB817F050}" type="presOf" srcId="{9A36BB72-EDFE-4D04-BA11-54828FD38512}" destId="{6A409C7E-F0FA-4BE4-AE72-46496C189E8E}" srcOrd="1" destOrd="0" presId="urn:microsoft.com/office/officeart/2005/8/layout/list1"/>
    <dgm:cxn modelId="{A62611E9-7312-4C40-B9C4-4550FC72C669}" type="presOf" srcId="{4F6DCFC1-D27F-44AD-B4E7-23D7718B4F38}" destId="{14592AAD-5A37-4473-A199-CE699462D4A8}" srcOrd="0" destOrd="1" presId="urn:microsoft.com/office/officeart/2005/8/layout/list1"/>
    <dgm:cxn modelId="{148E284A-9219-49A1-B931-C62E54C9096B}" type="presOf" srcId="{19AEF31E-7281-4D72-BA03-E057F68AAE4E}" destId="{4D4D8A79-899D-49DE-B1A2-1AE3C61D0BB4}" srcOrd="0" destOrd="0" presId="urn:microsoft.com/office/officeart/2005/8/layout/list1"/>
    <dgm:cxn modelId="{42BB06C4-AB30-4783-A07F-B6B0A4D61099}" srcId="{55501EC3-C553-45A3-92D3-E4F10EF73214}" destId="{4F6DCFC1-D27F-44AD-B4E7-23D7718B4F38}" srcOrd="1" destOrd="0" parTransId="{6432DCFF-2066-49EB-9041-F3E2FC7CACB4}" sibTransId="{7C5CCC7D-E7A4-461B-9E78-0754E78D97CB}"/>
    <dgm:cxn modelId="{0C0502B7-772A-4A22-B9C2-03F629445480}" srcId="{55501EC3-C553-45A3-92D3-E4F10EF73214}" destId="{480E932C-0493-44B3-8E7C-15722B616621}" srcOrd="0" destOrd="0" parTransId="{16F4161E-83A4-4390-AD6C-F891D9B9828E}" sibTransId="{11168EBF-1013-4752-9B64-2158147F0E6E}"/>
    <dgm:cxn modelId="{68CAD556-EA6F-4EC4-957A-98392ACB4D04}" type="presOf" srcId="{9E0705CA-AF73-4B73-940B-ED4213657430}" destId="{B341D3B7-0557-4FEC-9AE0-194ED2333EF0}" srcOrd="0" destOrd="1" presId="urn:microsoft.com/office/officeart/2005/8/layout/list1"/>
    <dgm:cxn modelId="{A8A1B102-765B-43D7-B608-A73002EF47A2}" type="presOf" srcId="{F35D1D01-6702-461F-B8CB-6A47B5703C34}" destId="{B341D3B7-0557-4FEC-9AE0-194ED2333EF0}" srcOrd="0" destOrd="3" presId="urn:microsoft.com/office/officeart/2005/8/layout/list1"/>
    <dgm:cxn modelId="{33182BA5-670E-4802-A878-EA6F33BA5569}" srcId="{9A36BB72-EDFE-4D04-BA11-54828FD38512}" destId="{F35D1D01-6702-461F-B8CB-6A47B5703C34}" srcOrd="3" destOrd="0" parTransId="{E351C98E-9F66-4459-B688-727BDC0597A7}" sibTransId="{56F1970D-402A-4F82-B3D2-87C293BFD72D}"/>
    <dgm:cxn modelId="{6752F368-1EE3-48D6-811A-DC79D4044205}" srcId="{9A36BB72-EDFE-4D04-BA11-54828FD38512}" destId="{9E0705CA-AF73-4B73-940B-ED4213657430}" srcOrd="1" destOrd="0" parTransId="{F9B68B5A-9D84-4E32-ADB4-315DCCC1CE45}" sibTransId="{68FEA326-3FB0-425E-9370-BDDA175C8CD9}"/>
    <dgm:cxn modelId="{65B9FA7E-723C-44DD-A458-1AC74996C27A}" type="presOf" srcId="{9A36BB72-EDFE-4D04-BA11-54828FD38512}" destId="{894E7689-893B-4422-96BA-AAEC84684B6C}" srcOrd="0" destOrd="0" presId="urn:microsoft.com/office/officeart/2005/8/layout/list1"/>
    <dgm:cxn modelId="{1EDCEED8-E6C7-43A5-B254-113DF555C20A}" srcId="{19AEF31E-7281-4D72-BA03-E057F68AAE4E}" destId="{55501EC3-C553-45A3-92D3-E4F10EF73214}" srcOrd="1" destOrd="0" parTransId="{D1239B93-1D2C-425E-88DE-6FCE3247E6F6}" sibTransId="{36DE01AD-3D6F-4CD1-A0C0-98AE7582A83D}"/>
    <dgm:cxn modelId="{2B222C44-12AE-48FD-BAD5-7D45FC1E3E8B}" type="presParOf" srcId="{4D4D8A79-899D-49DE-B1A2-1AE3C61D0BB4}" destId="{98CA75C4-53CB-4DFF-9224-9B2DB96A4198}" srcOrd="0" destOrd="0" presId="urn:microsoft.com/office/officeart/2005/8/layout/list1"/>
    <dgm:cxn modelId="{0D54A9E4-AFF5-430D-92A9-EA74EE2C1DAF}" type="presParOf" srcId="{98CA75C4-53CB-4DFF-9224-9B2DB96A4198}" destId="{894E7689-893B-4422-96BA-AAEC84684B6C}" srcOrd="0" destOrd="0" presId="urn:microsoft.com/office/officeart/2005/8/layout/list1"/>
    <dgm:cxn modelId="{137BACBD-6C0A-4310-BB0E-B5DF95094873}" type="presParOf" srcId="{98CA75C4-53CB-4DFF-9224-9B2DB96A4198}" destId="{6A409C7E-F0FA-4BE4-AE72-46496C189E8E}" srcOrd="1" destOrd="0" presId="urn:microsoft.com/office/officeart/2005/8/layout/list1"/>
    <dgm:cxn modelId="{9CCBB9C4-64F0-4C71-AFF7-16B485ED4417}" type="presParOf" srcId="{4D4D8A79-899D-49DE-B1A2-1AE3C61D0BB4}" destId="{0E925326-8238-4418-B30A-9043E05B6C11}" srcOrd="1" destOrd="0" presId="urn:microsoft.com/office/officeart/2005/8/layout/list1"/>
    <dgm:cxn modelId="{04887D33-9476-4F84-BD4C-9F115A4BB93C}" type="presParOf" srcId="{4D4D8A79-899D-49DE-B1A2-1AE3C61D0BB4}" destId="{B341D3B7-0557-4FEC-9AE0-194ED2333EF0}" srcOrd="2" destOrd="0" presId="urn:microsoft.com/office/officeart/2005/8/layout/list1"/>
    <dgm:cxn modelId="{2140DAD7-924D-43DF-B886-A702D583C0E0}" type="presParOf" srcId="{4D4D8A79-899D-49DE-B1A2-1AE3C61D0BB4}" destId="{2517EE7D-4A63-4371-AB97-9C728BFFCC64}" srcOrd="3" destOrd="0" presId="urn:microsoft.com/office/officeart/2005/8/layout/list1"/>
    <dgm:cxn modelId="{21EDFB4C-B465-4A82-9BD1-B9099D1148CC}" type="presParOf" srcId="{4D4D8A79-899D-49DE-B1A2-1AE3C61D0BB4}" destId="{1FEC6B3B-4239-4263-A50E-6B30F33D7E2B}" srcOrd="4" destOrd="0" presId="urn:microsoft.com/office/officeart/2005/8/layout/list1"/>
    <dgm:cxn modelId="{72392265-5F99-4DA6-8B67-0C740E0B28E0}" type="presParOf" srcId="{1FEC6B3B-4239-4263-A50E-6B30F33D7E2B}" destId="{56866893-9B95-4214-A1C6-3BDED83F557E}" srcOrd="0" destOrd="0" presId="urn:microsoft.com/office/officeart/2005/8/layout/list1"/>
    <dgm:cxn modelId="{F01F98D9-DD81-4401-90D5-69ED9AB87E8B}" type="presParOf" srcId="{1FEC6B3B-4239-4263-A50E-6B30F33D7E2B}" destId="{FED08A12-C9AC-4BEE-8843-EC63EC482C36}" srcOrd="1" destOrd="0" presId="urn:microsoft.com/office/officeart/2005/8/layout/list1"/>
    <dgm:cxn modelId="{EAD20B61-CDCE-4CD7-B667-BC9D1A72D93D}" type="presParOf" srcId="{4D4D8A79-899D-49DE-B1A2-1AE3C61D0BB4}" destId="{B1BCA8A0-4FFA-4061-B3F6-12511F994C30}" srcOrd="5" destOrd="0" presId="urn:microsoft.com/office/officeart/2005/8/layout/list1"/>
    <dgm:cxn modelId="{7F6B371E-68B8-4ADF-8905-32B4C7907201}"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E3B8B9-A28F-45ED-8EEF-BFA8623F03B2}" type="doc">
      <dgm:prSet loTypeId="urn:microsoft.com/office/officeart/2005/8/layout/vList3" loCatId="list" qsTypeId="urn:microsoft.com/office/officeart/2005/8/quickstyle/simple1" qsCatId="simple" csTypeId="urn:microsoft.com/office/officeart/2005/8/colors/accent0_1" csCatId="mainScheme" phldr="1"/>
      <dgm:spPr/>
    </dgm:pt>
    <dgm:pt modelId="{8F205EE6-C32F-49C4-A052-B909F44D1C69}">
      <dgm:prSet phldrT="[Texte]" custT="1"/>
      <dgm:spPr/>
      <dgm:t>
        <a:bodyPr/>
        <a:lstStyle/>
        <a:p>
          <a:pPr algn="l"/>
          <a:r>
            <a:rPr lang="fr-FR" sz="2400" b="1" dirty="0" smtClean="0"/>
            <a:t>CTR 1 / CTN A</a:t>
          </a:r>
          <a:endParaRPr lang="fr-FR" sz="2400" b="1" dirty="0"/>
        </a:p>
      </dgm:t>
    </dgm:pt>
    <dgm:pt modelId="{212523FC-EB2B-448F-B324-E85F715D3614}" type="parTrans" cxnId="{A69FE5A1-3653-4C9E-A7D7-D3F65A3AB374}">
      <dgm:prSet/>
      <dgm:spPr/>
      <dgm:t>
        <a:bodyPr/>
        <a:lstStyle/>
        <a:p>
          <a:endParaRPr lang="fr-FR"/>
        </a:p>
      </dgm:t>
    </dgm:pt>
    <dgm:pt modelId="{83669D34-7E8F-48F2-B469-0C7B293D8542}" type="sibTrans" cxnId="{A69FE5A1-3653-4C9E-A7D7-D3F65A3AB374}">
      <dgm:prSet/>
      <dgm:spPr/>
      <dgm:t>
        <a:bodyPr/>
        <a:lstStyle/>
        <a:p>
          <a:endParaRPr lang="fr-FR"/>
        </a:p>
      </dgm:t>
    </dgm:pt>
    <dgm:pt modelId="{B34C29DF-EAEA-4FE8-908E-FAF84E19E492}">
      <dgm:prSet phldrT="[Texte]" custT="1"/>
      <dgm:spPr/>
      <dgm:t>
        <a:bodyPr/>
        <a:lstStyle/>
        <a:p>
          <a:pPr algn="l"/>
          <a:r>
            <a:rPr lang="fr-FR" sz="2400" b="1" dirty="0" smtClean="0"/>
            <a:t>CTR 2 / CTN BC</a:t>
          </a:r>
          <a:endParaRPr lang="fr-FR" sz="2400" dirty="0"/>
        </a:p>
      </dgm:t>
    </dgm:pt>
    <dgm:pt modelId="{37847C9F-0D94-4CE6-9858-FD7A947DC233}" type="parTrans" cxnId="{741D73AD-92C8-4B43-A25F-04B3B9CDD985}">
      <dgm:prSet/>
      <dgm:spPr/>
      <dgm:t>
        <a:bodyPr/>
        <a:lstStyle/>
        <a:p>
          <a:endParaRPr lang="fr-FR"/>
        </a:p>
      </dgm:t>
    </dgm:pt>
    <dgm:pt modelId="{7FF324A9-5A84-4D06-9A5B-DCD6E6FF0FA7}" type="sibTrans" cxnId="{741D73AD-92C8-4B43-A25F-04B3B9CDD985}">
      <dgm:prSet/>
      <dgm:spPr/>
      <dgm:t>
        <a:bodyPr/>
        <a:lstStyle/>
        <a:p>
          <a:endParaRPr lang="fr-FR"/>
        </a:p>
      </dgm:t>
    </dgm:pt>
    <dgm:pt modelId="{8A930181-DCC9-457C-8BAE-D7E3580721C3}">
      <dgm:prSet phldrT="[Texte]" custT="1"/>
      <dgm:spPr/>
      <dgm:t>
        <a:bodyPr/>
        <a:lstStyle/>
        <a:p>
          <a:pPr algn="l"/>
          <a:r>
            <a:rPr lang="fr-FR" sz="2400" b="1" dirty="0" smtClean="0"/>
            <a:t>CTR 3 / CTN EF</a:t>
          </a:r>
          <a:endParaRPr lang="fr-FR" sz="2400" dirty="0"/>
        </a:p>
      </dgm:t>
    </dgm:pt>
    <dgm:pt modelId="{BEEF38A2-991F-4063-AB2A-DE2449A31C7B}" type="parTrans" cxnId="{FBDD8D44-70E9-415D-910D-201C3C5BDAF7}">
      <dgm:prSet/>
      <dgm:spPr/>
      <dgm:t>
        <a:bodyPr/>
        <a:lstStyle/>
        <a:p>
          <a:endParaRPr lang="fr-FR"/>
        </a:p>
      </dgm:t>
    </dgm:pt>
    <dgm:pt modelId="{195401C8-1853-43D2-B7BB-2AC4945C1F80}" type="sibTrans" cxnId="{FBDD8D44-70E9-415D-910D-201C3C5BDAF7}">
      <dgm:prSet/>
      <dgm:spPr/>
      <dgm:t>
        <a:bodyPr/>
        <a:lstStyle/>
        <a:p>
          <a:endParaRPr lang="fr-FR"/>
        </a:p>
      </dgm:t>
    </dgm:pt>
    <dgm:pt modelId="{C98A3F60-6CE7-4BED-880E-66C2D3852ABF}">
      <dgm:prSet phldrT="[Texte]" custT="1"/>
      <dgm:spPr/>
      <dgm:t>
        <a:bodyPr/>
        <a:lstStyle/>
        <a:p>
          <a:pPr algn="l"/>
          <a:r>
            <a:rPr lang="fr-FR" sz="2400" b="1" dirty="0" smtClean="0"/>
            <a:t>CTR 4 / CTN DG</a:t>
          </a:r>
          <a:endParaRPr lang="fr-FR" sz="2400" dirty="0"/>
        </a:p>
      </dgm:t>
    </dgm:pt>
    <dgm:pt modelId="{991399BC-18AB-41DD-BD15-6A78A443C5A5}" type="parTrans" cxnId="{FB58D2EF-9365-4B3D-89F4-102FDB4E78F6}">
      <dgm:prSet/>
      <dgm:spPr/>
      <dgm:t>
        <a:bodyPr/>
        <a:lstStyle/>
        <a:p>
          <a:endParaRPr lang="fr-FR"/>
        </a:p>
      </dgm:t>
    </dgm:pt>
    <dgm:pt modelId="{0C865912-6BCB-4906-8276-A011BAF014C8}" type="sibTrans" cxnId="{FB58D2EF-9365-4B3D-89F4-102FDB4E78F6}">
      <dgm:prSet/>
      <dgm:spPr/>
      <dgm:t>
        <a:bodyPr/>
        <a:lstStyle/>
        <a:p>
          <a:endParaRPr lang="fr-FR"/>
        </a:p>
      </dgm:t>
    </dgm:pt>
    <dgm:pt modelId="{8A74001F-84D0-4BA8-A6B3-38095F2FA32E}">
      <dgm:prSet phldrT="[Texte]" custT="1"/>
      <dgm:spPr/>
      <dgm:t>
        <a:bodyPr/>
        <a:lstStyle/>
        <a:p>
          <a:pPr algn="l"/>
          <a:r>
            <a:rPr lang="fr-FR" sz="2400" b="1" dirty="0" smtClean="0"/>
            <a:t>CTR 5 / CTN HI</a:t>
          </a:r>
          <a:endParaRPr lang="fr-FR" sz="2400" dirty="0"/>
        </a:p>
      </dgm:t>
    </dgm:pt>
    <dgm:pt modelId="{A1EB1D33-ADC4-432C-8425-F280218A084D}" type="parTrans" cxnId="{BC69C7F2-B42D-4CC0-847E-B5506E444BD9}">
      <dgm:prSet/>
      <dgm:spPr/>
      <dgm:t>
        <a:bodyPr/>
        <a:lstStyle/>
        <a:p>
          <a:endParaRPr lang="fr-FR"/>
        </a:p>
      </dgm:t>
    </dgm:pt>
    <dgm:pt modelId="{E08AFE12-903B-40D7-9F23-B9445FE62BCA}" type="sibTrans" cxnId="{BC69C7F2-B42D-4CC0-847E-B5506E444BD9}">
      <dgm:prSet/>
      <dgm:spPr/>
      <dgm:t>
        <a:bodyPr/>
        <a:lstStyle/>
        <a:p>
          <a:endParaRPr lang="fr-FR"/>
        </a:p>
      </dgm:t>
    </dgm:pt>
    <dgm:pt modelId="{45033692-022D-41AE-9354-335730C5797D}" type="pres">
      <dgm:prSet presAssocID="{4BE3B8B9-A28F-45ED-8EEF-BFA8623F03B2}" presName="linearFlow" presStyleCnt="0">
        <dgm:presLayoutVars>
          <dgm:dir/>
          <dgm:resizeHandles val="exact"/>
        </dgm:presLayoutVars>
      </dgm:prSet>
      <dgm:spPr/>
    </dgm:pt>
    <dgm:pt modelId="{4AA48CAF-49A8-4EA0-91B1-99A092EB2A66}" type="pres">
      <dgm:prSet presAssocID="{8F205EE6-C32F-49C4-A052-B909F44D1C69}" presName="composite" presStyleCnt="0"/>
      <dgm:spPr/>
    </dgm:pt>
    <dgm:pt modelId="{5915C931-F0C7-431B-9C24-2BEBE497B36A}" type="pres">
      <dgm:prSet presAssocID="{8F205EE6-C32F-49C4-A052-B909F44D1C69}" presName="imgShp" presStyleLbl="fgImgPlace1" presStyleIdx="0" presStyleCnt="5"/>
      <dgm:spPr>
        <a:blipFill>
          <a:blip xmlns:r="http://schemas.openxmlformats.org/officeDocument/2006/relationships" r:embed="rId1">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99A75155-7D26-4012-84FD-835E1FE61CCB}" type="pres">
      <dgm:prSet presAssocID="{8F205EE6-C32F-49C4-A052-B909F44D1C69}" presName="txShp" presStyleLbl="node1" presStyleIdx="0" presStyleCnt="5">
        <dgm:presLayoutVars>
          <dgm:bulletEnabled val="1"/>
        </dgm:presLayoutVars>
      </dgm:prSet>
      <dgm:spPr/>
      <dgm:t>
        <a:bodyPr/>
        <a:lstStyle/>
        <a:p>
          <a:endParaRPr lang="fr-FR"/>
        </a:p>
      </dgm:t>
    </dgm:pt>
    <dgm:pt modelId="{AFA65E0B-C046-42C0-9E00-5F821B8CF8F8}" type="pres">
      <dgm:prSet presAssocID="{83669D34-7E8F-48F2-B469-0C7B293D8542}" presName="spacing" presStyleCnt="0"/>
      <dgm:spPr/>
    </dgm:pt>
    <dgm:pt modelId="{99885026-31E4-4EA4-9A34-FA77659F2860}" type="pres">
      <dgm:prSet presAssocID="{B34C29DF-EAEA-4FE8-908E-FAF84E19E492}" presName="composite" presStyleCnt="0"/>
      <dgm:spPr/>
    </dgm:pt>
    <dgm:pt modelId="{9601906B-A63A-4085-AD8E-30CA0191021F}" type="pres">
      <dgm:prSet presAssocID="{B34C29DF-EAEA-4FE8-908E-FAF84E19E492}" presName="imgShp" presStyleLbl="fgImgPlace1" presStyleIdx="1" presStyleCnt="5"/>
      <dgm:spPr>
        <a:blipFill>
          <a:blip xmlns:r="http://schemas.openxmlformats.org/officeDocument/2006/relationships" r:embed="rId2">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22A33A22-6C03-4D0D-9652-D4160E92BC92}" type="pres">
      <dgm:prSet presAssocID="{B34C29DF-EAEA-4FE8-908E-FAF84E19E492}" presName="txShp" presStyleLbl="node1" presStyleIdx="1" presStyleCnt="5">
        <dgm:presLayoutVars>
          <dgm:bulletEnabled val="1"/>
        </dgm:presLayoutVars>
      </dgm:prSet>
      <dgm:spPr/>
      <dgm:t>
        <a:bodyPr/>
        <a:lstStyle/>
        <a:p>
          <a:endParaRPr lang="fr-FR"/>
        </a:p>
      </dgm:t>
    </dgm:pt>
    <dgm:pt modelId="{71134B8A-C5AC-462C-B9F7-422991BE7865}" type="pres">
      <dgm:prSet presAssocID="{7FF324A9-5A84-4D06-9A5B-DCD6E6FF0FA7}" presName="spacing" presStyleCnt="0"/>
      <dgm:spPr/>
    </dgm:pt>
    <dgm:pt modelId="{4F55574E-030F-43FD-B2AD-80C5B5BE8CAC}" type="pres">
      <dgm:prSet presAssocID="{8A930181-DCC9-457C-8BAE-D7E3580721C3}" presName="composite" presStyleCnt="0"/>
      <dgm:spPr/>
    </dgm:pt>
    <dgm:pt modelId="{E501774D-6479-4605-8EEA-BC3F5A0E78FB}" type="pres">
      <dgm:prSet presAssocID="{8A930181-DCC9-457C-8BAE-D7E3580721C3}" presName="imgShp" presStyleLbl="fgImgPlace1" presStyleIdx="2" presStyleCnt="5"/>
      <dgm:spPr>
        <a:blipFill>
          <a:blip xmlns:r="http://schemas.openxmlformats.org/officeDocument/2006/relationships" r:embed="rId3">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0BFAC636-7075-47DA-953F-109D4FF4A0C0}" type="pres">
      <dgm:prSet presAssocID="{8A930181-DCC9-457C-8BAE-D7E3580721C3}" presName="txShp" presStyleLbl="node1" presStyleIdx="2" presStyleCnt="5">
        <dgm:presLayoutVars>
          <dgm:bulletEnabled val="1"/>
        </dgm:presLayoutVars>
      </dgm:prSet>
      <dgm:spPr/>
      <dgm:t>
        <a:bodyPr/>
        <a:lstStyle/>
        <a:p>
          <a:endParaRPr lang="fr-FR"/>
        </a:p>
      </dgm:t>
    </dgm:pt>
    <dgm:pt modelId="{A7669162-5601-40B7-8A07-A8BD53513D6B}" type="pres">
      <dgm:prSet presAssocID="{195401C8-1853-43D2-B7BB-2AC4945C1F80}" presName="spacing" presStyleCnt="0"/>
      <dgm:spPr/>
    </dgm:pt>
    <dgm:pt modelId="{F0E8418D-F5B7-4567-9DE7-3A82A21DF7E9}" type="pres">
      <dgm:prSet presAssocID="{C98A3F60-6CE7-4BED-880E-66C2D3852ABF}" presName="composite" presStyleCnt="0"/>
      <dgm:spPr/>
    </dgm:pt>
    <dgm:pt modelId="{1E49FDE7-7DB1-4748-8BDD-F8C5E9D46395}" type="pres">
      <dgm:prSet presAssocID="{C98A3F60-6CE7-4BED-880E-66C2D3852ABF}" presName="imgShp" presStyleLbl="fgImgPlace1" presStyleIdx="3" presStyleCnt="5"/>
      <dgm:spPr>
        <a:blipFill>
          <a:blip xmlns:r="http://schemas.openxmlformats.org/officeDocument/2006/relationships" r:embed="rId4">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855D7DB7-9E5B-440D-8409-D82F65288757}" type="pres">
      <dgm:prSet presAssocID="{C98A3F60-6CE7-4BED-880E-66C2D3852ABF}" presName="txShp" presStyleLbl="node1" presStyleIdx="3" presStyleCnt="5">
        <dgm:presLayoutVars>
          <dgm:bulletEnabled val="1"/>
        </dgm:presLayoutVars>
      </dgm:prSet>
      <dgm:spPr/>
      <dgm:t>
        <a:bodyPr/>
        <a:lstStyle/>
        <a:p>
          <a:endParaRPr lang="fr-FR"/>
        </a:p>
      </dgm:t>
    </dgm:pt>
    <dgm:pt modelId="{5806C03B-4728-4C1F-A379-7AAFDDE1C58A}" type="pres">
      <dgm:prSet presAssocID="{0C865912-6BCB-4906-8276-A011BAF014C8}" presName="spacing" presStyleCnt="0"/>
      <dgm:spPr/>
    </dgm:pt>
    <dgm:pt modelId="{FB7B13F1-675C-4F6B-B9C3-F09C2665484D}" type="pres">
      <dgm:prSet presAssocID="{8A74001F-84D0-4BA8-A6B3-38095F2FA32E}" presName="composite" presStyleCnt="0"/>
      <dgm:spPr/>
    </dgm:pt>
    <dgm:pt modelId="{37BD9B6E-BEA4-47C5-90A4-45AFA50B6113}" type="pres">
      <dgm:prSet presAssocID="{8A74001F-84D0-4BA8-A6B3-38095F2FA32E}" presName="imgShp" presStyleLbl="fgImgPlace1" presStyleIdx="4" presStyleCnt="5"/>
      <dgm:spPr>
        <a:blipFill>
          <a:blip xmlns:r="http://schemas.openxmlformats.org/officeDocument/2006/relationships" r:embed="rId5">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dgm:spPr>
    </dgm:pt>
    <dgm:pt modelId="{9480B4AD-6874-426A-902F-CE5291467A2D}" type="pres">
      <dgm:prSet presAssocID="{8A74001F-84D0-4BA8-A6B3-38095F2FA32E}" presName="txShp" presStyleLbl="node1" presStyleIdx="4" presStyleCnt="5">
        <dgm:presLayoutVars>
          <dgm:bulletEnabled val="1"/>
        </dgm:presLayoutVars>
      </dgm:prSet>
      <dgm:spPr/>
      <dgm:t>
        <a:bodyPr/>
        <a:lstStyle/>
        <a:p>
          <a:endParaRPr lang="fr-FR"/>
        </a:p>
      </dgm:t>
    </dgm:pt>
  </dgm:ptLst>
  <dgm:cxnLst>
    <dgm:cxn modelId="{A69FE5A1-3653-4C9E-A7D7-D3F65A3AB374}" srcId="{4BE3B8B9-A28F-45ED-8EEF-BFA8623F03B2}" destId="{8F205EE6-C32F-49C4-A052-B909F44D1C69}" srcOrd="0" destOrd="0" parTransId="{212523FC-EB2B-448F-B324-E85F715D3614}" sibTransId="{83669D34-7E8F-48F2-B469-0C7B293D8542}"/>
    <dgm:cxn modelId="{BC69C7F2-B42D-4CC0-847E-B5506E444BD9}" srcId="{4BE3B8B9-A28F-45ED-8EEF-BFA8623F03B2}" destId="{8A74001F-84D0-4BA8-A6B3-38095F2FA32E}" srcOrd="4" destOrd="0" parTransId="{A1EB1D33-ADC4-432C-8425-F280218A084D}" sibTransId="{E08AFE12-903B-40D7-9F23-B9445FE62BCA}"/>
    <dgm:cxn modelId="{D140980A-DCFE-43EB-A29B-53284D5131D1}" type="presOf" srcId="{8F205EE6-C32F-49C4-A052-B909F44D1C69}" destId="{99A75155-7D26-4012-84FD-835E1FE61CCB}" srcOrd="0" destOrd="0" presId="urn:microsoft.com/office/officeart/2005/8/layout/vList3"/>
    <dgm:cxn modelId="{FB58D2EF-9365-4B3D-89F4-102FDB4E78F6}" srcId="{4BE3B8B9-A28F-45ED-8EEF-BFA8623F03B2}" destId="{C98A3F60-6CE7-4BED-880E-66C2D3852ABF}" srcOrd="3" destOrd="0" parTransId="{991399BC-18AB-41DD-BD15-6A78A443C5A5}" sibTransId="{0C865912-6BCB-4906-8276-A011BAF014C8}"/>
    <dgm:cxn modelId="{5ACEB15B-0212-4921-8046-1C93F5A58B97}" type="presOf" srcId="{8A930181-DCC9-457C-8BAE-D7E3580721C3}" destId="{0BFAC636-7075-47DA-953F-109D4FF4A0C0}" srcOrd="0" destOrd="0" presId="urn:microsoft.com/office/officeart/2005/8/layout/vList3"/>
    <dgm:cxn modelId="{7ABB7A94-9196-4164-B0DB-C7F6A35689AA}" type="presOf" srcId="{4BE3B8B9-A28F-45ED-8EEF-BFA8623F03B2}" destId="{45033692-022D-41AE-9354-335730C5797D}" srcOrd="0" destOrd="0" presId="urn:microsoft.com/office/officeart/2005/8/layout/vList3"/>
    <dgm:cxn modelId="{3F2B5F22-F50B-4E62-8E1B-D6915D33C9DA}" type="presOf" srcId="{B34C29DF-EAEA-4FE8-908E-FAF84E19E492}" destId="{22A33A22-6C03-4D0D-9652-D4160E92BC92}" srcOrd="0" destOrd="0" presId="urn:microsoft.com/office/officeart/2005/8/layout/vList3"/>
    <dgm:cxn modelId="{741D73AD-92C8-4B43-A25F-04B3B9CDD985}" srcId="{4BE3B8B9-A28F-45ED-8EEF-BFA8623F03B2}" destId="{B34C29DF-EAEA-4FE8-908E-FAF84E19E492}" srcOrd="1" destOrd="0" parTransId="{37847C9F-0D94-4CE6-9858-FD7A947DC233}" sibTransId="{7FF324A9-5A84-4D06-9A5B-DCD6E6FF0FA7}"/>
    <dgm:cxn modelId="{C0C11DFF-1425-4968-B942-A66543D6EB17}" type="presOf" srcId="{8A74001F-84D0-4BA8-A6B3-38095F2FA32E}" destId="{9480B4AD-6874-426A-902F-CE5291467A2D}" srcOrd="0" destOrd="0" presId="urn:microsoft.com/office/officeart/2005/8/layout/vList3"/>
    <dgm:cxn modelId="{FBDD8D44-70E9-415D-910D-201C3C5BDAF7}" srcId="{4BE3B8B9-A28F-45ED-8EEF-BFA8623F03B2}" destId="{8A930181-DCC9-457C-8BAE-D7E3580721C3}" srcOrd="2" destOrd="0" parTransId="{BEEF38A2-991F-4063-AB2A-DE2449A31C7B}" sibTransId="{195401C8-1853-43D2-B7BB-2AC4945C1F80}"/>
    <dgm:cxn modelId="{03D79366-B052-4723-ADA6-4CAD415C500D}" type="presOf" srcId="{C98A3F60-6CE7-4BED-880E-66C2D3852ABF}" destId="{855D7DB7-9E5B-440D-8409-D82F65288757}" srcOrd="0" destOrd="0" presId="urn:microsoft.com/office/officeart/2005/8/layout/vList3"/>
    <dgm:cxn modelId="{ACEF1802-03EF-44AF-BD25-64F3A66D4E61}" type="presParOf" srcId="{45033692-022D-41AE-9354-335730C5797D}" destId="{4AA48CAF-49A8-4EA0-91B1-99A092EB2A66}" srcOrd="0" destOrd="0" presId="urn:microsoft.com/office/officeart/2005/8/layout/vList3"/>
    <dgm:cxn modelId="{CFA2AFDA-091B-40B9-A05E-DF6536DD7A02}" type="presParOf" srcId="{4AA48CAF-49A8-4EA0-91B1-99A092EB2A66}" destId="{5915C931-F0C7-431B-9C24-2BEBE497B36A}" srcOrd="0" destOrd="0" presId="urn:microsoft.com/office/officeart/2005/8/layout/vList3"/>
    <dgm:cxn modelId="{207360E7-0C14-4B72-A854-DCB236E6521E}" type="presParOf" srcId="{4AA48CAF-49A8-4EA0-91B1-99A092EB2A66}" destId="{99A75155-7D26-4012-84FD-835E1FE61CCB}" srcOrd="1" destOrd="0" presId="urn:microsoft.com/office/officeart/2005/8/layout/vList3"/>
    <dgm:cxn modelId="{3C360EA7-D42D-4EE0-8B57-25109A321828}" type="presParOf" srcId="{45033692-022D-41AE-9354-335730C5797D}" destId="{AFA65E0B-C046-42C0-9E00-5F821B8CF8F8}" srcOrd="1" destOrd="0" presId="urn:microsoft.com/office/officeart/2005/8/layout/vList3"/>
    <dgm:cxn modelId="{A2183C79-B3E9-49C7-8756-710890EE72BA}" type="presParOf" srcId="{45033692-022D-41AE-9354-335730C5797D}" destId="{99885026-31E4-4EA4-9A34-FA77659F2860}" srcOrd="2" destOrd="0" presId="urn:microsoft.com/office/officeart/2005/8/layout/vList3"/>
    <dgm:cxn modelId="{49B939C7-BA3D-4036-AB9C-A4AB9C599D95}" type="presParOf" srcId="{99885026-31E4-4EA4-9A34-FA77659F2860}" destId="{9601906B-A63A-4085-AD8E-30CA0191021F}" srcOrd="0" destOrd="0" presId="urn:microsoft.com/office/officeart/2005/8/layout/vList3"/>
    <dgm:cxn modelId="{DF9ED1E6-1803-4A53-85B6-3C445B4B1B1E}" type="presParOf" srcId="{99885026-31E4-4EA4-9A34-FA77659F2860}" destId="{22A33A22-6C03-4D0D-9652-D4160E92BC92}" srcOrd="1" destOrd="0" presId="urn:microsoft.com/office/officeart/2005/8/layout/vList3"/>
    <dgm:cxn modelId="{B5F0B023-83A6-4EF3-8995-5AA5879A514A}" type="presParOf" srcId="{45033692-022D-41AE-9354-335730C5797D}" destId="{71134B8A-C5AC-462C-B9F7-422991BE7865}" srcOrd="3" destOrd="0" presId="urn:microsoft.com/office/officeart/2005/8/layout/vList3"/>
    <dgm:cxn modelId="{BFB5459C-93FB-4397-A0AD-A2152A98509B}" type="presParOf" srcId="{45033692-022D-41AE-9354-335730C5797D}" destId="{4F55574E-030F-43FD-B2AD-80C5B5BE8CAC}" srcOrd="4" destOrd="0" presId="urn:microsoft.com/office/officeart/2005/8/layout/vList3"/>
    <dgm:cxn modelId="{BFAF79E6-7025-438E-9272-70A122C689CA}" type="presParOf" srcId="{4F55574E-030F-43FD-B2AD-80C5B5BE8CAC}" destId="{E501774D-6479-4605-8EEA-BC3F5A0E78FB}" srcOrd="0" destOrd="0" presId="urn:microsoft.com/office/officeart/2005/8/layout/vList3"/>
    <dgm:cxn modelId="{6916E156-2272-4F08-8C5D-B778EFEDD611}" type="presParOf" srcId="{4F55574E-030F-43FD-B2AD-80C5B5BE8CAC}" destId="{0BFAC636-7075-47DA-953F-109D4FF4A0C0}" srcOrd="1" destOrd="0" presId="urn:microsoft.com/office/officeart/2005/8/layout/vList3"/>
    <dgm:cxn modelId="{B6133182-B56D-4BDD-AC38-C64E543D6DC9}" type="presParOf" srcId="{45033692-022D-41AE-9354-335730C5797D}" destId="{A7669162-5601-40B7-8A07-A8BD53513D6B}" srcOrd="5" destOrd="0" presId="urn:microsoft.com/office/officeart/2005/8/layout/vList3"/>
    <dgm:cxn modelId="{0421C990-AAB4-4F81-AE72-3541F69501E0}" type="presParOf" srcId="{45033692-022D-41AE-9354-335730C5797D}" destId="{F0E8418D-F5B7-4567-9DE7-3A82A21DF7E9}" srcOrd="6" destOrd="0" presId="urn:microsoft.com/office/officeart/2005/8/layout/vList3"/>
    <dgm:cxn modelId="{E7DAE290-4B3A-4E96-85E3-16EA4CD3D667}" type="presParOf" srcId="{F0E8418D-F5B7-4567-9DE7-3A82A21DF7E9}" destId="{1E49FDE7-7DB1-4748-8BDD-F8C5E9D46395}" srcOrd="0" destOrd="0" presId="urn:microsoft.com/office/officeart/2005/8/layout/vList3"/>
    <dgm:cxn modelId="{91231575-5700-4A8D-AE8D-35B142866BFD}" type="presParOf" srcId="{F0E8418D-F5B7-4567-9DE7-3A82A21DF7E9}" destId="{855D7DB7-9E5B-440D-8409-D82F65288757}" srcOrd="1" destOrd="0" presId="urn:microsoft.com/office/officeart/2005/8/layout/vList3"/>
    <dgm:cxn modelId="{8AD29C25-F870-4B26-875D-894C88B685C4}" type="presParOf" srcId="{45033692-022D-41AE-9354-335730C5797D}" destId="{5806C03B-4728-4C1F-A379-7AAFDDE1C58A}" srcOrd="7" destOrd="0" presId="urn:microsoft.com/office/officeart/2005/8/layout/vList3"/>
    <dgm:cxn modelId="{28E034CC-F662-419F-9CC5-3B6E9183CDEB}" type="presParOf" srcId="{45033692-022D-41AE-9354-335730C5797D}" destId="{FB7B13F1-675C-4F6B-B9C3-F09C2665484D}" srcOrd="8" destOrd="0" presId="urn:microsoft.com/office/officeart/2005/8/layout/vList3"/>
    <dgm:cxn modelId="{9E32FFCB-9AC0-4DF5-9B60-FDDB798E23F4}" type="presParOf" srcId="{FB7B13F1-675C-4F6B-B9C3-F09C2665484D}" destId="{37BD9B6E-BEA4-47C5-90A4-45AFA50B6113}" srcOrd="0" destOrd="0" presId="urn:microsoft.com/office/officeart/2005/8/layout/vList3"/>
    <dgm:cxn modelId="{A0B38554-226D-4E33-886F-8AF6269C6900}" type="presParOf" srcId="{FB7B13F1-675C-4F6B-B9C3-F09C2665484D}" destId="{9480B4AD-6874-426A-902F-CE5291467A2D}" srcOrd="1" destOrd="0" presId="urn:microsoft.com/office/officeart/2005/8/layout/vList3"/>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20.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pPr>
            <a:spcBef>
              <a:spcPts val="1200"/>
            </a:spcBef>
          </a:pPr>
          <a:r>
            <a:rPr lang="fr-FR" sz="1200" b="0" dirty="0" smtClean="0"/>
            <a:t>Construire une démarche d’intervention en entreprise Prévention &amp; Performance visant à l’intégration de la santé au travail dans les pratiques des acteurs en charge de piloter l’amélioration de la performance dans l’entreprise.</a:t>
          </a:r>
          <a:endParaRPr lang="fr-FR" sz="1200" b="0" i="0" dirty="0">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r>
            <a:rPr lang="fr-FR" sz="1200" dirty="0" smtClean="0"/>
            <a:t>Favoriser l’intégration par les entreprises de la S&amp;ST dans leur démarche de performance, en plaçant l’humain au cœur de leurs améliorations organisationnelles.</a:t>
          </a:r>
          <a:endParaRPr lang="fr-FR" sz="1200" b="1" i="0" dirty="0">
            <a:solidFill>
              <a:schemeClr val="accent2"/>
            </a:solidFill>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F35D1D01-6702-461F-B8CB-6A47B5703C34}">
      <dgm:prSet phldrT="[Texte]" custT="1"/>
      <dgm:spPr/>
      <dgm:t>
        <a:bodyPr/>
        <a:lstStyle/>
        <a:p>
          <a:pPr>
            <a:spcBef>
              <a:spcPct val="0"/>
            </a:spcBef>
          </a:pPr>
          <a:endParaRPr lang="fr-FR" sz="1200" i="0" dirty="0">
            <a:latin typeface="Arial" pitchFamily="34" charset="0"/>
            <a:cs typeface="Arial" pitchFamily="34" charset="0"/>
          </a:endParaRPr>
        </a:p>
      </dgm:t>
    </dgm:pt>
    <dgm:pt modelId="{E351C98E-9F66-4459-B688-727BDC0597A7}" type="parTrans" cxnId="{33182BA5-670E-4802-A878-EA6F33BA5569}">
      <dgm:prSet/>
      <dgm:spPr/>
      <dgm:t>
        <a:bodyPr/>
        <a:lstStyle/>
        <a:p>
          <a:endParaRPr lang="fr-FR"/>
        </a:p>
      </dgm:t>
    </dgm:pt>
    <dgm:pt modelId="{56F1970D-402A-4F82-B3D2-87C293BFD72D}" type="sibTrans" cxnId="{33182BA5-670E-4802-A878-EA6F33BA5569}">
      <dgm:prSet/>
      <dgm:spPr/>
      <dgm:t>
        <a:bodyPr/>
        <a:lstStyle/>
        <a:p>
          <a:endParaRPr lang="fr-FR"/>
        </a:p>
      </dgm:t>
    </dgm:pt>
    <dgm:pt modelId="{4F6DCFC1-D27F-44AD-B4E7-23D7718B4F38}">
      <dgm:prSet custT="1"/>
      <dgm:spPr/>
      <dgm:t>
        <a:bodyPr/>
        <a:lstStyle/>
        <a:p>
          <a:endParaRPr lang="fr-FR" sz="1200" dirty="0" smtClean="0"/>
        </a:p>
      </dgm:t>
    </dgm:pt>
    <dgm:pt modelId="{6432DCFF-2066-49EB-9041-F3E2FC7CACB4}" type="parTrans" cxnId="{42BB06C4-AB30-4783-A07F-B6B0A4D61099}">
      <dgm:prSet/>
      <dgm:spPr/>
      <dgm:t>
        <a:bodyPr/>
        <a:lstStyle/>
        <a:p>
          <a:endParaRPr lang="fr-FR"/>
        </a:p>
      </dgm:t>
    </dgm:pt>
    <dgm:pt modelId="{7C5CCC7D-E7A4-461B-9E78-0754E78D97CB}" type="sibTrans" cxnId="{42BB06C4-AB30-4783-A07F-B6B0A4D61099}">
      <dgm:prSet/>
      <dgm:spPr/>
      <dgm:t>
        <a:bodyPr/>
        <a:lstStyle/>
        <a:p>
          <a:endParaRPr lang="fr-FR"/>
        </a:p>
      </dgm:t>
    </dgm:pt>
    <dgm:pt modelId="{AB84357F-AAD5-41DC-9C9C-1161826E29F7}">
      <dgm:prSet custT="1"/>
      <dgm:spPr/>
      <dgm:t>
        <a:bodyPr/>
        <a:lstStyle/>
        <a:p>
          <a:endParaRPr lang="fr-FR" sz="1200" b="0" dirty="0" smtClean="0"/>
        </a:p>
      </dgm:t>
    </dgm:pt>
    <dgm:pt modelId="{8B5B0173-735E-4CB8-9A80-8DC0BE402CA6}" type="parTrans" cxnId="{9EDEA071-A933-4F73-AE97-68581257F6F5}">
      <dgm:prSet/>
      <dgm:spPr/>
      <dgm:t>
        <a:bodyPr/>
        <a:lstStyle/>
        <a:p>
          <a:endParaRPr lang="fr-FR"/>
        </a:p>
      </dgm:t>
    </dgm:pt>
    <dgm:pt modelId="{D7217906-4BD3-41D1-AE0F-78529FBA4CE5}" type="sibTrans" cxnId="{9EDEA071-A933-4F73-AE97-68581257F6F5}">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4DDF999F-0425-40EE-AC0F-A2001ADD43E7}" type="presOf" srcId="{19AEF31E-7281-4D72-BA03-E057F68AAE4E}" destId="{4D4D8A79-899D-49DE-B1A2-1AE3C61D0BB4}" srcOrd="0" destOrd="0" presId="urn:microsoft.com/office/officeart/2005/8/layout/list1"/>
    <dgm:cxn modelId="{CA40D79C-DA7A-4751-A935-0F0D7BF174AF}" srcId="{9A36BB72-EDFE-4D04-BA11-54828FD38512}" destId="{D2799614-900F-4024-8B77-A60D8FB84614}" srcOrd="0" destOrd="0" parTransId="{E638BFF5-322C-45C1-93C2-F5F2DEC30A58}" sibTransId="{B9764D1E-4B98-40C0-9F85-368D0060FC0E}"/>
    <dgm:cxn modelId="{C223A79D-3A80-4155-A40E-2D6100614413}" srcId="{19AEF31E-7281-4D72-BA03-E057F68AAE4E}" destId="{9A36BB72-EDFE-4D04-BA11-54828FD38512}" srcOrd="0" destOrd="0" parTransId="{272C879C-ACCE-4DD8-B990-D35F7D04CF8A}" sibTransId="{54753D14-5D14-4B85-992B-6494F08CD9DF}"/>
    <dgm:cxn modelId="{8D2D6727-8AD3-4662-91B2-F206978AD812}" type="presOf" srcId="{AB84357F-AAD5-41DC-9C9C-1161826E29F7}" destId="{B341D3B7-0557-4FEC-9AE0-194ED2333EF0}" srcOrd="0" destOrd="1" presId="urn:microsoft.com/office/officeart/2005/8/layout/list1"/>
    <dgm:cxn modelId="{7F38CA2D-73C1-4A1D-9769-40A0052BCCFA}" type="presOf" srcId="{4F6DCFC1-D27F-44AD-B4E7-23D7718B4F38}" destId="{14592AAD-5A37-4473-A199-CE699462D4A8}" srcOrd="0" destOrd="1" presId="urn:microsoft.com/office/officeart/2005/8/layout/list1"/>
    <dgm:cxn modelId="{0385EDC1-970D-43AC-B679-A9B1F66D8785}" type="presOf" srcId="{9A36BB72-EDFE-4D04-BA11-54828FD38512}" destId="{894E7689-893B-4422-96BA-AAEC84684B6C}" srcOrd="0" destOrd="0" presId="urn:microsoft.com/office/officeart/2005/8/layout/list1"/>
    <dgm:cxn modelId="{864921DA-89A3-4C22-916A-881DA2466821}" type="presOf" srcId="{D2799614-900F-4024-8B77-A60D8FB84614}" destId="{B341D3B7-0557-4FEC-9AE0-194ED2333EF0}" srcOrd="0" destOrd="0" presId="urn:microsoft.com/office/officeart/2005/8/layout/list1"/>
    <dgm:cxn modelId="{0C0502B7-772A-4A22-B9C2-03F629445480}" srcId="{55501EC3-C553-45A3-92D3-E4F10EF73214}" destId="{480E932C-0493-44B3-8E7C-15722B616621}" srcOrd="0" destOrd="0" parTransId="{16F4161E-83A4-4390-AD6C-F891D9B9828E}" sibTransId="{11168EBF-1013-4752-9B64-2158147F0E6E}"/>
    <dgm:cxn modelId="{42BB06C4-AB30-4783-A07F-B6B0A4D61099}" srcId="{55501EC3-C553-45A3-92D3-E4F10EF73214}" destId="{4F6DCFC1-D27F-44AD-B4E7-23D7718B4F38}" srcOrd="1" destOrd="0" parTransId="{6432DCFF-2066-49EB-9041-F3E2FC7CACB4}" sibTransId="{7C5CCC7D-E7A4-461B-9E78-0754E78D97CB}"/>
    <dgm:cxn modelId="{9EDEA071-A933-4F73-AE97-68581257F6F5}" srcId="{9A36BB72-EDFE-4D04-BA11-54828FD38512}" destId="{AB84357F-AAD5-41DC-9C9C-1161826E29F7}" srcOrd="1" destOrd="0" parTransId="{8B5B0173-735E-4CB8-9A80-8DC0BE402CA6}" sibTransId="{D7217906-4BD3-41D1-AE0F-78529FBA4CE5}"/>
    <dgm:cxn modelId="{ED334585-3622-4A64-A5CD-EA6AA8765B08}" type="presOf" srcId="{55501EC3-C553-45A3-92D3-E4F10EF73214}" destId="{FED08A12-C9AC-4BEE-8843-EC63EC482C36}" srcOrd="1" destOrd="0" presId="urn:microsoft.com/office/officeart/2005/8/layout/list1"/>
    <dgm:cxn modelId="{3DBCE3D6-CD22-49ED-A4A6-20219BE56995}" type="presOf" srcId="{55501EC3-C553-45A3-92D3-E4F10EF73214}" destId="{56866893-9B95-4214-A1C6-3BDED83F557E}" srcOrd="0" destOrd="0" presId="urn:microsoft.com/office/officeart/2005/8/layout/list1"/>
    <dgm:cxn modelId="{E012AD9B-805D-44AD-8D4F-85E67F9D2BF9}" type="presOf" srcId="{F35D1D01-6702-461F-B8CB-6A47B5703C34}" destId="{B341D3B7-0557-4FEC-9AE0-194ED2333EF0}" srcOrd="0" destOrd="2" presId="urn:microsoft.com/office/officeart/2005/8/layout/list1"/>
    <dgm:cxn modelId="{33182BA5-670E-4802-A878-EA6F33BA5569}" srcId="{9A36BB72-EDFE-4D04-BA11-54828FD38512}" destId="{F35D1D01-6702-461F-B8CB-6A47B5703C34}" srcOrd="2" destOrd="0" parTransId="{E351C98E-9F66-4459-B688-727BDC0597A7}" sibTransId="{56F1970D-402A-4F82-B3D2-87C293BFD72D}"/>
    <dgm:cxn modelId="{BF24C657-45CD-4704-94A0-AEC5FEBA34CA}" type="presOf" srcId="{480E932C-0493-44B3-8E7C-15722B616621}" destId="{14592AAD-5A37-4473-A199-CE699462D4A8}" srcOrd="0" destOrd="0" presId="urn:microsoft.com/office/officeart/2005/8/layout/list1"/>
    <dgm:cxn modelId="{4295E117-04E6-43DB-90D0-59908B61FC2A}" type="presOf" srcId="{9A36BB72-EDFE-4D04-BA11-54828FD38512}" destId="{6A409C7E-F0FA-4BE4-AE72-46496C189E8E}" srcOrd="1" destOrd="0" presId="urn:microsoft.com/office/officeart/2005/8/layout/list1"/>
    <dgm:cxn modelId="{1EDCEED8-E6C7-43A5-B254-113DF555C20A}" srcId="{19AEF31E-7281-4D72-BA03-E057F68AAE4E}" destId="{55501EC3-C553-45A3-92D3-E4F10EF73214}" srcOrd="1" destOrd="0" parTransId="{D1239B93-1D2C-425E-88DE-6FCE3247E6F6}" sibTransId="{36DE01AD-3D6F-4CD1-A0C0-98AE7582A83D}"/>
    <dgm:cxn modelId="{A9787F9D-BB7A-4683-9033-6AA20E604927}" type="presParOf" srcId="{4D4D8A79-899D-49DE-B1A2-1AE3C61D0BB4}" destId="{98CA75C4-53CB-4DFF-9224-9B2DB96A4198}" srcOrd="0" destOrd="0" presId="urn:microsoft.com/office/officeart/2005/8/layout/list1"/>
    <dgm:cxn modelId="{D1BCC873-A13D-4B8F-A56B-F4CA01F9811F}" type="presParOf" srcId="{98CA75C4-53CB-4DFF-9224-9B2DB96A4198}" destId="{894E7689-893B-4422-96BA-AAEC84684B6C}" srcOrd="0" destOrd="0" presId="urn:microsoft.com/office/officeart/2005/8/layout/list1"/>
    <dgm:cxn modelId="{B156B903-FECB-4020-ABF0-C76292E1B469}" type="presParOf" srcId="{98CA75C4-53CB-4DFF-9224-9B2DB96A4198}" destId="{6A409C7E-F0FA-4BE4-AE72-46496C189E8E}" srcOrd="1" destOrd="0" presId="urn:microsoft.com/office/officeart/2005/8/layout/list1"/>
    <dgm:cxn modelId="{168D9503-F6EF-4F67-B71E-82BE7177B185}" type="presParOf" srcId="{4D4D8A79-899D-49DE-B1A2-1AE3C61D0BB4}" destId="{0E925326-8238-4418-B30A-9043E05B6C11}" srcOrd="1" destOrd="0" presId="urn:microsoft.com/office/officeart/2005/8/layout/list1"/>
    <dgm:cxn modelId="{C5E5982D-8C89-4AA0-B13D-562A74309AEA}" type="presParOf" srcId="{4D4D8A79-899D-49DE-B1A2-1AE3C61D0BB4}" destId="{B341D3B7-0557-4FEC-9AE0-194ED2333EF0}" srcOrd="2" destOrd="0" presId="urn:microsoft.com/office/officeart/2005/8/layout/list1"/>
    <dgm:cxn modelId="{6D4BE24B-2C4A-4023-9F24-517DACA5041A}" type="presParOf" srcId="{4D4D8A79-899D-49DE-B1A2-1AE3C61D0BB4}" destId="{2517EE7D-4A63-4371-AB97-9C728BFFCC64}" srcOrd="3" destOrd="0" presId="urn:microsoft.com/office/officeart/2005/8/layout/list1"/>
    <dgm:cxn modelId="{4F512EE6-5583-43E1-BB24-98671E4FF114}" type="presParOf" srcId="{4D4D8A79-899D-49DE-B1A2-1AE3C61D0BB4}" destId="{1FEC6B3B-4239-4263-A50E-6B30F33D7E2B}" srcOrd="4" destOrd="0" presId="urn:microsoft.com/office/officeart/2005/8/layout/list1"/>
    <dgm:cxn modelId="{62FB9DF7-D7D4-4483-8CED-8FA7036A2BE3}" type="presParOf" srcId="{1FEC6B3B-4239-4263-A50E-6B30F33D7E2B}" destId="{56866893-9B95-4214-A1C6-3BDED83F557E}" srcOrd="0" destOrd="0" presId="urn:microsoft.com/office/officeart/2005/8/layout/list1"/>
    <dgm:cxn modelId="{23D2F723-E07C-40DB-B6EB-4063D0BF1B0A}" type="presParOf" srcId="{1FEC6B3B-4239-4263-A50E-6B30F33D7E2B}" destId="{FED08A12-C9AC-4BEE-8843-EC63EC482C36}" srcOrd="1" destOrd="0" presId="urn:microsoft.com/office/officeart/2005/8/layout/list1"/>
    <dgm:cxn modelId="{0DF2E381-11E3-4D19-93BA-5333992415FF}" type="presParOf" srcId="{4D4D8A79-899D-49DE-B1A2-1AE3C61D0BB4}" destId="{B1BCA8A0-4FFA-4061-B3F6-12511F994C30}" srcOrd="5" destOrd="0" presId="urn:microsoft.com/office/officeart/2005/8/layout/list1"/>
    <dgm:cxn modelId="{FCFCD327-1FD1-4093-913F-A35EBFA5E1D9}"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200" b="0" i="0" dirty="0" smtClean="0">
              <a:latin typeface="Arial" pitchFamily="34" charset="0"/>
              <a:cs typeface="Arial" pitchFamily="34" charset="0"/>
            </a:rPr>
            <a:t>Identifier une démarche expérimentale à mettre en œuvre ;</a:t>
          </a:r>
          <a:endParaRPr lang="fr-FR" sz="1200" b="0" i="0" dirty="0">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r>
            <a:rPr lang="fr-FR" sz="1200" b="0" dirty="0" smtClean="0">
              <a:solidFill>
                <a:schemeClr val="tx1"/>
              </a:solidFill>
            </a:rPr>
            <a:t>Améliorer la connaissance et le suivi du risque, via des expérimentations ciblées visant un déploiement ultérieur éventuel</a:t>
          </a:r>
          <a:endParaRPr lang="fr-FR" sz="1200" b="0" i="0" dirty="0">
            <a:solidFill>
              <a:schemeClr val="tx1"/>
            </a:solidFill>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F35D1D01-6702-461F-B8CB-6A47B5703C34}">
      <dgm:prSet phldrT="[Texte]" custT="1"/>
      <dgm:spPr/>
      <dgm:t>
        <a:bodyPr/>
        <a:lstStyle/>
        <a:p>
          <a:endParaRPr lang="fr-FR" sz="1200" i="0" dirty="0">
            <a:latin typeface="Arial" pitchFamily="34" charset="0"/>
            <a:cs typeface="Arial" pitchFamily="34" charset="0"/>
          </a:endParaRPr>
        </a:p>
      </dgm:t>
    </dgm:pt>
    <dgm:pt modelId="{E351C98E-9F66-4459-B688-727BDC0597A7}" type="parTrans" cxnId="{33182BA5-670E-4802-A878-EA6F33BA5569}">
      <dgm:prSet/>
      <dgm:spPr/>
      <dgm:t>
        <a:bodyPr/>
        <a:lstStyle/>
        <a:p>
          <a:endParaRPr lang="fr-FR"/>
        </a:p>
      </dgm:t>
    </dgm:pt>
    <dgm:pt modelId="{56F1970D-402A-4F82-B3D2-87C293BFD72D}" type="sibTrans" cxnId="{33182BA5-670E-4802-A878-EA6F33BA5569}">
      <dgm:prSet/>
      <dgm:spPr/>
      <dgm:t>
        <a:bodyPr/>
        <a:lstStyle/>
        <a:p>
          <a:endParaRPr lang="fr-FR"/>
        </a:p>
      </dgm:t>
    </dgm:pt>
    <dgm:pt modelId="{5AE8EBE7-22EA-4ECB-9A51-7CD9A6AA9516}">
      <dgm:prSet custT="1"/>
      <dgm:spPr/>
      <dgm:t>
        <a:bodyPr/>
        <a:lstStyle/>
        <a:p>
          <a:r>
            <a:rPr lang="fr-FR" sz="1200" b="0" i="0" dirty="0" smtClean="0">
              <a:latin typeface="Arial" pitchFamily="34" charset="0"/>
              <a:cs typeface="Arial" pitchFamily="34" charset="0"/>
            </a:rPr>
            <a:t>Développer et déployer une offre de services adaptée aux entreprises ciblées ;</a:t>
          </a:r>
        </a:p>
      </dgm:t>
    </dgm:pt>
    <dgm:pt modelId="{3A3921A6-2B4E-4118-9E8E-1DD9272BE7EF}" type="parTrans" cxnId="{2FD3FCB1-A782-49EE-86AC-EA11EEF7C718}">
      <dgm:prSet/>
      <dgm:spPr/>
      <dgm:t>
        <a:bodyPr/>
        <a:lstStyle/>
        <a:p>
          <a:endParaRPr lang="fr-FR"/>
        </a:p>
      </dgm:t>
    </dgm:pt>
    <dgm:pt modelId="{D511EDA6-44B3-458C-B37D-7CD81DB392C1}" type="sibTrans" cxnId="{2FD3FCB1-A782-49EE-86AC-EA11EEF7C718}">
      <dgm:prSet/>
      <dgm:spPr/>
      <dgm:t>
        <a:bodyPr/>
        <a:lstStyle/>
        <a:p>
          <a:endParaRPr lang="fr-FR"/>
        </a:p>
      </dgm:t>
    </dgm:pt>
    <dgm:pt modelId="{FA0F19C8-B4D1-4C09-A026-DFB257BDAE85}">
      <dgm:prSet custT="1"/>
      <dgm:spPr/>
      <dgm:t>
        <a:bodyPr/>
        <a:lstStyle/>
        <a:p>
          <a:r>
            <a:rPr lang="fr-FR" sz="1200" b="0" i="0" dirty="0" smtClean="0">
              <a:latin typeface="Arial" pitchFamily="34" charset="0"/>
              <a:cs typeface="Arial" pitchFamily="34" charset="0"/>
            </a:rPr>
            <a:t>Analyser l’accueil de cette offre par les entreprises et les caractéristiques porteuses et/ou freinantes de la démarche</a:t>
          </a:r>
          <a:r>
            <a:rPr lang="fr-FR" sz="1200" b="1" i="0" dirty="0" smtClean="0">
              <a:latin typeface="Arial" pitchFamily="34" charset="0"/>
              <a:cs typeface="Arial" pitchFamily="34" charset="0"/>
            </a:rPr>
            <a:t>.</a:t>
          </a:r>
        </a:p>
      </dgm:t>
    </dgm:pt>
    <dgm:pt modelId="{279E9849-34DF-47F7-B0F6-89F18BCBFE5B}" type="parTrans" cxnId="{537DC04A-E8CC-4DBE-AF74-E6BA3AE59132}">
      <dgm:prSet/>
      <dgm:spPr/>
      <dgm:t>
        <a:bodyPr/>
        <a:lstStyle/>
        <a:p>
          <a:endParaRPr lang="fr-FR"/>
        </a:p>
      </dgm:t>
    </dgm:pt>
    <dgm:pt modelId="{FD0CA4DE-3789-4964-B9C5-87B070164D6B}" type="sibTrans" cxnId="{537DC04A-E8CC-4DBE-AF74-E6BA3AE59132}">
      <dgm:prSet/>
      <dgm:spPr/>
      <dgm:t>
        <a:bodyPr/>
        <a:lstStyle/>
        <a:p>
          <a:endParaRPr lang="fr-FR"/>
        </a:p>
      </dgm:t>
    </dgm:pt>
    <dgm:pt modelId="{D92233E2-592E-4677-AE29-7E7B5FB28D9D}">
      <dgm:prSet custT="1"/>
      <dgm:spPr/>
      <dgm:t>
        <a:bodyPr/>
        <a:lstStyle/>
        <a:p>
          <a:endParaRPr lang="fr-FR" sz="1200" b="1" dirty="0" smtClean="0">
            <a:solidFill>
              <a:schemeClr val="accent2"/>
            </a:solidFill>
          </a:endParaRPr>
        </a:p>
      </dgm:t>
    </dgm:pt>
    <dgm:pt modelId="{A3990964-A570-4C60-815D-E34116C8895A}" type="parTrans" cxnId="{2C612500-3217-4A25-8546-5BD2FADB96DF}">
      <dgm:prSet/>
      <dgm:spPr/>
      <dgm:t>
        <a:bodyPr/>
        <a:lstStyle/>
        <a:p>
          <a:endParaRPr lang="fr-FR"/>
        </a:p>
      </dgm:t>
    </dgm:pt>
    <dgm:pt modelId="{84C6AF61-FA23-46F1-9E34-AFE1F113A9F6}" type="sibTrans" cxnId="{2C612500-3217-4A25-8546-5BD2FADB96DF}">
      <dgm:prSet/>
      <dgm:spPr/>
      <dgm:t>
        <a:bodyPr/>
        <a:lstStyle/>
        <a:p>
          <a:endParaRPr lang="fr-FR"/>
        </a:p>
      </dgm:t>
    </dgm:pt>
    <dgm:pt modelId="{AA35F9FD-394D-4C4A-9E9C-DDB94DF7886C}">
      <dgm:prSet phldrT="[Texte]" custT="1"/>
      <dgm:spPr/>
      <dgm:t>
        <a:bodyPr/>
        <a:lstStyle/>
        <a:p>
          <a:r>
            <a:rPr lang="fr-FR" sz="1200" b="0" i="0" dirty="0" smtClean="0">
              <a:solidFill>
                <a:schemeClr val="tx1"/>
              </a:solidFill>
              <a:latin typeface="Arial" pitchFamily="34" charset="0"/>
              <a:cs typeface="Arial" pitchFamily="34" charset="0"/>
            </a:rPr>
            <a:t>Identifier des modalités d’approche généralisables au niveau national</a:t>
          </a:r>
          <a:endParaRPr lang="fr-FR" sz="1200" b="0" i="0" dirty="0">
            <a:solidFill>
              <a:schemeClr val="tx1"/>
            </a:solidFill>
            <a:latin typeface="Arial" pitchFamily="34" charset="0"/>
            <a:cs typeface="Arial" pitchFamily="34" charset="0"/>
          </a:endParaRPr>
        </a:p>
      </dgm:t>
    </dgm:pt>
    <dgm:pt modelId="{3E205003-1B26-4878-BE70-DA17AF92004E}" type="parTrans" cxnId="{B0503902-8685-4406-95F2-147DCF07A73D}">
      <dgm:prSet/>
      <dgm:spPr/>
    </dgm:pt>
    <dgm:pt modelId="{8EB96D00-3FEC-47F1-A06E-05F439809827}" type="sibTrans" cxnId="{B0503902-8685-4406-95F2-147DCF07A73D}">
      <dgm:prSet/>
      <dgm:spPr/>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CA40D79C-DA7A-4751-A935-0F0D7BF174AF}" srcId="{9A36BB72-EDFE-4D04-BA11-54828FD38512}" destId="{D2799614-900F-4024-8B77-A60D8FB84614}" srcOrd="0" destOrd="0" parTransId="{E638BFF5-322C-45C1-93C2-F5F2DEC30A58}" sibTransId="{B9764D1E-4B98-40C0-9F85-368D0060FC0E}"/>
    <dgm:cxn modelId="{C223A79D-3A80-4155-A40E-2D6100614413}" srcId="{19AEF31E-7281-4D72-BA03-E057F68AAE4E}" destId="{9A36BB72-EDFE-4D04-BA11-54828FD38512}" srcOrd="0" destOrd="0" parTransId="{272C879C-ACCE-4DD8-B990-D35F7D04CF8A}" sibTransId="{54753D14-5D14-4B85-992B-6494F08CD9DF}"/>
    <dgm:cxn modelId="{EAF47B1A-14E1-4F60-9A13-F9A8CF94AC47}" type="presOf" srcId="{19AEF31E-7281-4D72-BA03-E057F68AAE4E}" destId="{4D4D8A79-899D-49DE-B1A2-1AE3C61D0BB4}" srcOrd="0" destOrd="0" presId="urn:microsoft.com/office/officeart/2005/8/layout/list1"/>
    <dgm:cxn modelId="{E04C8B86-A266-4CBE-BE81-DCD36999EEC7}" type="presOf" srcId="{480E932C-0493-44B3-8E7C-15722B616621}" destId="{14592AAD-5A37-4473-A199-CE699462D4A8}" srcOrd="0" destOrd="0" presId="urn:microsoft.com/office/officeart/2005/8/layout/list1"/>
    <dgm:cxn modelId="{B0503902-8685-4406-95F2-147DCF07A73D}" srcId="{55501EC3-C553-45A3-92D3-E4F10EF73214}" destId="{AA35F9FD-394D-4C4A-9E9C-DDB94DF7886C}" srcOrd="1" destOrd="0" parTransId="{3E205003-1B26-4878-BE70-DA17AF92004E}" sibTransId="{8EB96D00-3FEC-47F1-A06E-05F439809827}"/>
    <dgm:cxn modelId="{2C612500-3217-4A25-8546-5BD2FADB96DF}" srcId="{55501EC3-C553-45A3-92D3-E4F10EF73214}" destId="{D92233E2-592E-4677-AE29-7E7B5FB28D9D}" srcOrd="2" destOrd="0" parTransId="{A3990964-A570-4C60-815D-E34116C8895A}" sibTransId="{84C6AF61-FA23-46F1-9E34-AFE1F113A9F6}"/>
    <dgm:cxn modelId="{C5A6AC3C-46C2-4244-A5BF-5CAEF5082DC8}" type="presOf" srcId="{9A36BB72-EDFE-4D04-BA11-54828FD38512}" destId="{6A409C7E-F0FA-4BE4-AE72-46496C189E8E}" srcOrd="1" destOrd="0" presId="urn:microsoft.com/office/officeart/2005/8/layout/list1"/>
    <dgm:cxn modelId="{2FD3FCB1-A782-49EE-86AC-EA11EEF7C718}" srcId="{9A36BB72-EDFE-4D04-BA11-54828FD38512}" destId="{5AE8EBE7-22EA-4ECB-9A51-7CD9A6AA9516}" srcOrd="1" destOrd="0" parTransId="{3A3921A6-2B4E-4118-9E8E-1DD9272BE7EF}" sibTransId="{D511EDA6-44B3-458C-B37D-7CD81DB392C1}"/>
    <dgm:cxn modelId="{E682EF86-1FA4-4B61-A14B-72F483DF86FF}" type="presOf" srcId="{D92233E2-592E-4677-AE29-7E7B5FB28D9D}" destId="{14592AAD-5A37-4473-A199-CE699462D4A8}" srcOrd="0" destOrd="2" presId="urn:microsoft.com/office/officeart/2005/8/layout/list1"/>
    <dgm:cxn modelId="{0C0502B7-772A-4A22-B9C2-03F629445480}" srcId="{55501EC3-C553-45A3-92D3-E4F10EF73214}" destId="{480E932C-0493-44B3-8E7C-15722B616621}" srcOrd="0" destOrd="0" parTransId="{16F4161E-83A4-4390-AD6C-F891D9B9828E}" sibTransId="{11168EBF-1013-4752-9B64-2158147F0E6E}"/>
    <dgm:cxn modelId="{E0FCB78B-486D-49AE-A1C1-F62495E522E1}" type="presOf" srcId="{AA35F9FD-394D-4C4A-9E9C-DDB94DF7886C}" destId="{14592AAD-5A37-4473-A199-CE699462D4A8}" srcOrd="0" destOrd="1" presId="urn:microsoft.com/office/officeart/2005/8/layout/list1"/>
    <dgm:cxn modelId="{D1A701D4-B829-4D6E-91D8-EC31C79805FF}" type="presOf" srcId="{5AE8EBE7-22EA-4ECB-9A51-7CD9A6AA9516}" destId="{B341D3B7-0557-4FEC-9AE0-194ED2333EF0}" srcOrd="0" destOrd="1" presId="urn:microsoft.com/office/officeart/2005/8/layout/list1"/>
    <dgm:cxn modelId="{33182BA5-670E-4802-A878-EA6F33BA5569}" srcId="{9A36BB72-EDFE-4D04-BA11-54828FD38512}" destId="{F35D1D01-6702-461F-B8CB-6A47B5703C34}" srcOrd="3" destOrd="0" parTransId="{E351C98E-9F66-4459-B688-727BDC0597A7}" sibTransId="{56F1970D-402A-4F82-B3D2-87C293BFD72D}"/>
    <dgm:cxn modelId="{8D7B8167-8931-42FD-B387-A6E57F378D81}" type="presOf" srcId="{F35D1D01-6702-461F-B8CB-6A47B5703C34}" destId="{B341D3B7-0557-4FEC-9AE0-194ED2333EF0}" srcOrd="0" destOrd="3" presId="urn:microsoft.com/office/officeart/2005/8/layout/list1"/>
    <dgm:cxn modelId="{055A2BE4-5B45-47C1-837F-196BF737F82E}" type="presOf" srcId="{D2799614-900F-4024-8B77-A60D8FB84614}" destId="{B341D3B7-0557-4FEC-9AE0-194ED2333EF0}" srcOrd="0" destOrd="0" presId="urn:microsoft.com/office/officeart/2005/8/layout/list1"/>
    <dgm:cxn modelId="{E1CB71AE-C7DD-43E8-81BD-159E5C68C545}" type="presOf" srcId="{55501EC3-C553-45A3-92D3-E4F10EF73214}" destId="{56866893-9B95-4214-A1C6-3BDED83F557E}" srcOrd="0" destOrd="0" presId="urn:microsoft.com/office/officeart/2005/8/layout/list1"/>
    <dgm:cxn modelId="{1EDCEED8-E6C7-43A5-B254-113DF555C20A}" srcId="{19AEF31E-7281-4D72-BA03-E057F68AAE4E}" destId="{55501EC3-C553-45A3-92D3-E4F10EF73214}" srcOrd="1" destOrd="0" parTransId="{D1239B93-1D2C-425E-88DE-6FCE3247E6F6}" sibTransId="{36DE01AD-3D6F-4CD1-A0C0-98AE7582A83D}"/>
    <dgm:cxn modelId="{03F0ABD8-D96B-4A09-B8AE-1F3121E1A431}" type="presOf" srcId="{9A36BB72-EDFE-4D04-BA11-54828FD38512}" destId="{894E7689-893B-4422-96BA-AAEC84684B6C}" srcOrd="0" destOrd="0" presId="urn:microsoft.com/office/officeart/2005/8/layout/list1"/>
    <dgm:cxn modelId="{96B5488E-EB67-43A8-BA35-48ED484A6DB8}" type="presOf" srcId="{FA0F19C8-B4D1-4C09-A026-DFB257BDAE85}" destId="{B341D3B7-0557-4FEC-9AE0-194ED2333EF0}" srcOrd="0" destOrd="2" presId="urn:microsoft.com/office/officeart/2005/8/layout/list1"/>
    <dgm:cxn modelId="{3176DA8A-43D2-46F4-9A84-2DB9D236423B}" type="presOf" srcId="{55501EC3-C553-45A3-92D3-E4F10EF73214}" destId="{FED08A12-C9AC-4BEE-8843-EC63EC482C36}" srcOrd="1" destOrd="0" presId="urn:microsoft.com/office/officeart/2005/8/layout/list1"/>
    <dgm:cxn modelId="{537DC04A-E8CC-4DBE-AF74-E6BA3AE59132}" srcId="{9A36BB72-EDFE-4D04-BA11-54828FD38512}" destId="{FA0F19C8-B4D1-4C09-A026-DFB257BDAE85}" srcOrd="2" destOrd="0" parTransId="{279E9849-34DF-47F7-B0F6-89F18BCBFE5B}" sibTransId="{FD0CA4DE-3789-4964-B9C5-87B070164D6B}"/>
    <dgm:cxn modelId="{C4169391-3B22-4A8B-AA8F-D8053760EB41}" type="presParOf" srcId="{4D4D8A79-899D-49DE-B1A2-1AE3C61D0BB4}" destId="{98CA75C4-53CB-4DFF-9224-9B2DB96A4198}" srcOrd="0" destOrd="0" presId="urn:microsoft.com/office/officeart/2005/8/layout/list1"/>
    <dgm:cxn modelId="{499B8B62-D8CD-45C2-BF35-57B9E7E3203F}" type="presParOf" srcId="{98CA75C4-53CB-4DFF-9224-9B2DB96A4198}" destId="{894E7689-893B-4422-96BA-AAEC84684B6C}" srcOrd="0" destOrd="0" presId="urn:microsoft.com/office/officeart/2005/8/layout/list1"/>
    <dgm:cxn modelId="{BFD325DD-419F-45F6-9B7A-7E9530491955}" type="presParOf" srcId="{98CA75C4-53CB-4DFF-9224-9B2DB96A4198}" destId="{6A409C7E-F0FA-4BE4-AE72-46496C189E8E}" srcOrd="1" destOrd="0" presId="urn:microsoft.com/office/officeart/2005/8/layout/list1"/>
    <dgm:cxn modelId="{B6BE5A72-A10E-4BEB-ACFF-BE92D4CCB996}" type="presParOf" srcId="{4D4D8A79-899D-49DE-B1A2-1AE3C61D0BB4}" destId="{0E925326-8238-4418-B30A-9043E05B6C11}" srcOrd="1" destOrd="0" presId="urn:microsoft.com/office/officeart/2005/8/layout/list1"/>
    <dgm:cxn modelId="{AD478C72-6BCF-4815-AB0D-3284DE103AD3}" type="presParOf" srcId="{4D4D8A79-899D-49DE-B1A2-1AE3C61D0BB4}" destId="{B341D3B7-0557-4FEC-9AE0-194ED2333EF0}" srcOrd="2" destOrd="0" presId="urn:microsoft.com/office/officeart/2005/8/layout/list1"/>
    <dgm:cxn modelId="{8D95CB16-B949-4068-9E20-C4835E8832FB}" type="presParOf" srcId="{4D4D8A79-899D-49DE-B1A2-1AE3C61D0BB4}" destId="{2517EE7D-4A63-4371-AB97-9C728BFFCC64}" srcOrd="3" destOrd="0" presId="urn:microsoft.com/office/officeart/2005/8/layout/list1"/>
    <dgm:cxn modelId="{EBFDD12A-69EA-421E-A07A-719BD74E0EEA}" type="presParOf" srcId="{4D4D8A79-899D-49DE-B1A2-1AE3C61D0BB4}" destId="{1FEC6B3B-4239-4263-A50E-6B30F33D7E2B}" srcOrd="4" destOrd="0" presId="urn:microsoft.com/office/officeart/2005/8/layout/list1"/>
    <dgm:cxn modelId="{B8CBAC37-68AC-4392-9E80-5D88B980106C}" type="presParOf" srcId="{1FEC6B3B-4239-4263-A50E-6B30F33D7E2B}" destId="{56866893-9B95-4214-A1C6-3BDED83F557E}" srcOrd="0" destOrd="0" presId="urn:microsoft.com/office/officeart/2005/8/layout/list1"/>
    <dgm:cxn modelId="{D36DC7D8-1C9F-4625-89CE-0AF6AA92011C}" type="presParOf" srcId="{1FEC6B3B-4239-4263-A50E-6B30F33D7E2B}" destId="{FED08A12-C9AC-4BEE-8843-EC63EC482C36}" srcOrd="1" destOrd="0" presId="urn:microsoft.com/office/officeart/2005/8/layout/list1"/>
    <dgm:cxn modelId="{5341E9F2-0E85-43B1-BCBD-1D798FD659DC}" type="presParOf" srcId="{4D4D8A79-899D-49DE-B1A2-1AE3C61D0BB4}" destId="{B1BCA8A0-4FFA-4061-B3F6-12511F994C30}" srcOrd="5" destOrd="0" presId="urn:microsoft.com/office/officeart/2005/8/layout/list1"/>
    <dgm:cxn modelId="{548B700D-E140-4260-8BA9-44EC22E0DDE4}"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79B035B2-1CE9-44FF-A463-4496925624AD}" type="doc">
      <dgm:prSet loTypeId="urn:microsoft.com/office/officeart/2005/8/layout/bList2" loCatId="list" qsTypeId="urn:microsoft.com/office/officeart/2005/8/quickstyle/simple2" qsCatId="simple" csTypeId="urn:microsoft.com/office/officeart/2005/8/colors/accent1_2" csCatId="accent1" phldr="1"/>
      <dgm:spPr/>
      <dgm:t>
        <a:bodyPr/>
        <a:lstStyle/>
        <a:p>
          <a:endParaRPr lang="fr-FR"/>
        </a:p>
      </dgm:t>
    </dgm:pt>
    <dgm:pt modelId="{DCAECB4A-5F9B-4D08-8079-D3921096BFDB}">
      <dgm:prSet/>
      <dgm:spPr/>
      <dgm:t>
        <a:bodyPr/>
        <a:lstStyle/>
        <a:p>
          <a:pPr algn="l" rtl="0"/>
          <a:r>
            <a:rPr lang="fr-FR" dirty="0" smtClean="0"/>
            <a:t>Collège des salariés</a:t>
          </a:r>
          <a:endParaRPr lang="fr-FR" dirty="0"/>
        </a:p>
      </dgm:t>
    </dgm:pt>
    <dgm:pt modelId="{28B4A560-DC29-4679-B720-9FDF874AF598}" type="parTrans" cxnId="{BBD3B234-D501-42B6-8ECC-527BA5327C4C}">
      <dgm:prSet/>
      <dgm:spPr/>
      <dgm:t>
        <a:bodyPr/>
        <a:lstStyle/>
        <a:p>
          <a:endParaRPr lang="fr-FR"/>
        </a:p>
      </dgm:t>
    </dgm:pt>
    <dgm:pt modelId="{475E8EFE-4201-42DC-B640-C66A7ED187DE}" type="sibTrans" cxnId="{BBD3B234-D501-42B6-8ECC-527BA5327C4C}">
      <dgm:prSet/>
      <dgm:spPr/>
      <dgm:t>
        <a:bodyPr/>
        <a:lstStyle/>
        <a:p>
          <a:endParaRPr lang="fr-FR"/>
        </a:p>
      </dgm:t>
    </dgm:pt>
    <dgm:pt modelId="{74D964D9-5E19-4A04-A9D1-BE53E58EFA28}">
      <dgm:prSet/>
      <dgm:spPr/>
      <dgm:t>
        <a:bodyPr/>
        <a:lstStyle/>
        <a:p>
          <a:pPr algn="l" rtl="0"/>
          <a:r>
            <a:rPr lang="fr-FR" dirty="0" smtClean="0"/>
            <a:t>Collège des employeurs</a:t>
          </a:r>
          <a:endParaRPr lang="fr-FR" dirty="0"/>
        </a:p>
      </dgm:t>
    </dgm:pt>
    <dgm:pt modelId="{7EA65221-9112-431E-B155-2CABCF2A1702}" type="parTrans" cxnId="{35860235-A675-40AE-BA07-FF8FC3C59A90}">
      <dgm:prSet/>
      <dgm:spPr/>
      <dgm:t>
        <a:bodyPr/>
        <a:lstStyle/>
        <a:p>
          <a:endParaRPr lang="fr-FR"/>
        </a:p>
      </dgm:t>
    </dgm:pt>
    <dgm:pt modelId="{533B0CAA-7355-46B7-9792-9FBFAEA2585B}" type="sibTrans" cxnId="{35860235-A675-40AE-BA07-FF8FC3C59A90}">
      <dgm:prSet/>
      <dgm:spPr/>
      <dgm:t>
        <a:bodyPr/>
        <a:lstStyle/>
        <a:p>
          <a:endParaRPr lang="fr-FR"/>
        </a:p>
      </dgm:t>
    </dgm:pt>
    <dgm:pt modelId="{8B4D9DD0-5CFB-4922-97CD-1343EB87CE11}">
      <dgm:prSet/>
      <dgm:spPr/>
      <dgm:t>
        <a:bodyPr/>
        <a:lstStyle/>
        <a:p>
          <a:pPr rtl="0"/>
          <a:r>
            <a:rPr lang="fr-FR" dirty="0" smtClean="0"/>
            <a:t>8 représentants désignés conjointement par les organisations professionnelles d’employeurs les plus représentatives</a:t>
          </a:r>
          <a:endParaRPr lang="fr-FR" dirty="0"/>
        </a:p>
      </dgm:t>
    </dgm:pt>
    <dgm:pt modelId="{D155EE27-95A3-4960-B641-B447C1456761}" type="parTrans" cxnId="{DE40418E-6911-44E2-8579-D6BC9515B9AB}">
      <dgm:prSet/>
      <dgm:spPr/>
      <dgm:t>
        <a:bodyPr/>
        <a:lstStyle/>
        <a:p>
          <a:endParaRPr lang="fr-FR"/>
        </a:p>
      </dgm:t>
    </dgm:pt>
    <dgm:pt modelId="{A506CEAD-0DBF-4305-B1B3-FD1A413DED19}" type="sibTrans" cxnId="{DE40418E-6911-44E2-8579-D6BC9515B9AB}">
      <dgm:prSet/>
      <dgm:spPr/>
      <dgm:t>
        <a:bodyPr/>
        <a:lstStyle/>
        <a:p>
          <a:endParaRPr lang="fr-FR"/>
        </a:p>
      </dgm:t>
    </dgm:pt>
    <dgm:pt modelId="{4981BC64-B56D-4DBF-89D9-169AB53EB9B4}">
      <dgm:prSet/>
      <dgm:spPr/>
      <dgm:t>
        <a:bodyPr/>
        <a:lstStyle/>
        <a:p>
          <a:pPr rtl="0"/>
          <a:r>
            <a:rPr lang="fr-FR" dirty="0" smtClean="0"/>
            <a:t>2 représentants CGT.</a:t>
          </a:r>
          <a:endParaRPr lang="fr-FR" dirty="0"/>
        </a:p>
      </dgm:t>
    </dgm:pt>
    <dgm:pt modelId="{9E81786C-728E-4485-A9A3-BC224CB7238C}" type="parTrans" cxnId="{BDC42C33-0F01-494E-9B21-AA08F7DA4E85}">
      <dgm:prSet/>
      <dgm:spPr/>
      <dgm:t>
        <a:bodyPr/>
        <a:lstStyle/>
        <a:p>
          <a:endParaRPr lang="fr-FR"/>
        </a:p>
      </dgm:t>
    </dgm:pt>
    <dgm:pt modelId="{4C363215-839F-42AB-BA00-260B172CD497}" type="sibTrans" cxnId="{BDC42C33-0F01-494E-9B21-AA08F7DA4E85}">
      <dgm:prSet/>
      <dgm:spPr/>
      <dgm:t>
        <a:bodyPr/>
        <a:lstStyle/>
        <a:p>
          <a:endParaRPr lang="fr-FR"/>
        </a:p>
      </dgm:t>
    </dgm:pt>
    <dgm:pt modelId="{47DC2FCF-9012-4A1B-8C96-8B10EA1D5B80}">
      <dgm:prSet/>
      <dgm:spPr/>
      <dgm:t>
        <a:bodyPr/>
        <a:lstStyle/>
        <a:p>
          <a:r>
            <a:rPr lang="fr-FR" smtClean="0"/>
            <a:t>2 représentants CGT-FO.</a:t>
          </a:r>
          <a:endParaRPr lang="fr-FR"/>
        </a:p>
      </dgm:t>
    </dgm:pt>
    <dgm:pt modelId="{4DAB3491-DE7D-4861-A8DE-C83144887704}" type="parTrans" cxnId="{F8AC9FE6-8BAF-49BA-85F1-12C4B03428AE}">
      <dgm:prSet/>
      <dgm:spPr/>
      <dgm:t>
        <a:bodyPr/>
        <a:lstStyle/>
        <a:p>
          <a:endParaRPr lang="fr-FR"/>
        </a:p>
      </dgm:t>
    </dgm:pt>
    <dgm:pt modelId="{935CF6E4-78B4-48C4-96F0-FDD3130B2567}" type="sibTrans" cxnId="{F8AC9FE6-8BAF-49BA-85F1-12C4B03428AE}">
      <dgm:prSet/>
      <dgm:spPr/>
      <dgm:t>
        <a:bodyPr/>
        <a:lstStyle/>
        <a:p>
          <a:endParaRPr lang="fr-FR"/>
        </a:p>
      </dgm:t>
    </dgm:pt>
    <dgm:pt modelId="{9C1FF528-626E-41AC-BC83-1ACD4C23CE84}">
      <dgm:prSet/>
      <dgm:spPr/>
      <dgm:t>
        <a:bodyPr/>
        <a:lstStyle/>
        <a:p>
          <a:r>
            <a:rPr lang="fr-FR" smtClean="0"/>
            <a:t>2 représentants CFDT.</a:t>
          </a:r>
          <a:endParaRPr lang="fr-FR"/>
        </a:p>
      </dgm:t>
    </dgm:pt>
    <dgm:pt modelId="{3F7FBFEA-161F-4DE0-A069-3BD438BED27D}" type="parTrans" cxnId="{E06B74DA-A831-4AD2-9390-61998B2594CE}">
      <dgm:prSet/>
      <dgm:spPr/>
      <dgm:t>
        <a:bodyPr/>
        <a:lstStyle/>
        <a:p>
          <a:endParaRPr lang="fr-FR"/>
        </a:p>
      </dgm:t>
    </dgm:pt>
    <dgm:pt modelId="{CBC9D0AD-1CDF-4521-A8C6-F3D45D1CD33A}" type="sibTrans" cxnId="{E06B74DA-A831-4AD2-9390-61998B2594CE}">
      <dgm:prSet/>
      <dgm:spPr/>
      <dgm:t>
        <a:bodyPr/>
        <a:lstStyle/>
        <a:p>
          <a:endParaRPr lang="fr-FR"/>
        </a:p>
      </dgm:t>
    </dgm:pt>
    <dgm:pt modelId="{B5CF95D1-F598-4F8E-95F5-181C4E495C2D}">
      <dgm:prSet/>
      <dgm:spPr/>
      <dgm:t>
        <a:bodyPr/>
        <a:lstStyle/>
        <a:p>
          <a:r>
            <a:rPr lang="fr-FR" smtClean="0"/>
            <a:t>1 représentant CFTC</a:t>
          </a:r>
          <a:endParaRPr lang="fr-FR"/>
        </a:p>
      </dgm:t>
    </dgm:pt>
    <dgm:pt modelId="{34E00F7B-0B32-44EF-9F0D-A62377C76EDF}" type="parTrans" cxnId="{1F636138-DBD0-48F8-8184-432854AEF1FE}">
      <dgm:prSet/>
      <dgm:spPr/>
      <dgm:t>
        <a:bodyPr/>
        <a:lstStyle/>
        <a:p>
          <a:endParaRPr lang="fr-FR"/>
        </a:p>
      </dgm:t>
    </dgm:pt>
    <dgm:pt modelId="{F591EF6F-41AB-4D34-9DFE-553A4CCB93E3}" type="sibTrans" cxnId="{1F636138-DBD0-48F8-8184-432854AEF1FE}">
      <dgm:prSet/>
      <dgm:spPr/>
      <dgm:t>
        <a:bodyPr/>
        <a:lstStyle/>
        <a:p>
          <a:endParaRPr lang="fr-FR"/>
        </a:p>
      </dgm:t>
    </dgm:pt>
    <dgm:pt modelId="{36171E81-EF04-4B50-9829-F49F1F251BA5}">
      <dgm:prSet/>
      <dgm:spPr/>
      <dgm:t>
        <a:bodyPr/>
        <a:lstStyle/>
        <a:p>
          <a:r>
            <a:rPr lang="fr-FR" smtClean="0"/>
            <a:t>1 représentant CFE CGC.</a:t>
          </a:r>
          <a:endParaRPr lang="fr-FR"/>
        </a:p>
      </dgm:t>
    </dgm:pt>
    <dgm:pt modelId="{23BB3623-65B1-4DCE-A5BD-5D14FB983B09}" type="parTrans" cxnId="{E85B3746-26F4-4DF5-8FB8-4D7CC36194C3}">
      <dgm:prSet/>
      <dgm:spPr/>
      <dgm:t>
        <a:bodyPr/>
        <a:lstStyle/>
        <a:p>
          <a:endParaRPr lang="fr-FR"/>
        </a:p>
      </dgm:t>
    </dgm:pt>
    <dgm:pt modelId="{12BA70AC-B964-45AD-9C06-6762B5323267}" type="sibTrans" cxnId="{E85B3746-26F4-4DF5-8FB8-4D7CC36194C3}">
      <dgm:prSet/>
      <dgm:spPr/>
      <dgm:t>
        <a:bodyPr/>
        <a:lstStyle/>
        <a:p>
          <a:endParaRPr lang="fr-FR"/>
        </a:p>
      </dgm:t>
    </dgm:pt>
    <dgm:pt modelId="{7F723AC2-5B5A-4571-8E3B-3BFD59F8751B}" type="pres">
      <dgm:prSet presAssocID="{79B035B2-1CE9-44FF-A463-4496925624AD}" presName="diagram" presStyleCnt="0">
        <dgm:presLayoutVars>
          <dgm:dir/>
          <dgm:animLvl val="lvl"/>
          <dgm:resizeHandles val="exact"/>
        </dgm:presLayoutVars>
      </dgm:prSet>
      <dgm:spPr/>
      <dgm:t>
        <a:bodyPr/>
        <a:lstStyle/>
        <a:p>
          <a:endParaRPr lang="fr-FR"/>
        </a:p>
      </dgm:t>
    </dgm:pt>
    <dgm:pt modelId="{CDFA8282-EE83-4AE9-AAF1-751C93F19836}" type="pres">
      <dgm:prSet presAssocID="{DCAECB4A-5F9B-4D08-8079-D3921096BFDB}" presName="compNode" presStyleCnt="0"/>
      <dgm:spPr/>
    </dgm:pt>
    <dgm:pt modelId="{2EC1AAC1-4C8E-4781-90DC-6BA58984593B}" type="pres">
      <dgm:prSet presAssocID="{DCAECB4A-5F9B-4D08-8079-D3921096BFDB}" presName="childRect" presStyleLbl="bgAcc1" presStyleIdx="0" presStyleCnt="2">
        <dgm:presLayoutVars>
          <dgm:bulletEnabled val="1"/>
        </dgm:presLayoutVars>
      </dgm:prSet>
      <dgm:spPr/>
      <dgm:t>
        <a:bodyPr/>
        <a:lstStyle/>
        <a:p>
          <a:endParaRPr lang="fr-FR"/>
        </a:p>
      </dgm:t>
    </dgm:pt>
    <dgm:pt modelId="{70FC83C4-6A93-4168-8D15-75665FDC2071}" type="pres">
      <dgm:prSet presAssocID="{DCAECB4A-5F9B-4D08-8079-D3921096BFDB}" presName="parentText" presStyleLbl="node1" presStyleIdx="0" presStyleCnt="0">
        <dgm:presLayoutVars>
          <dgm:chMax val="0"/>
          <dgm:bulletEnabled val="1"/>
        </dgm:presLayoutVars>
      </dgm:prSet>
      <dgm:spPr/>
      <dgm:t>
        <a:bodyPr/>
        <a:lstStyle/>
        <a:p>
          <a:endParaRPr lang="fr-FR"/>
        </a:p>
      </dgm:t>
    </dgm:pt>
    <dgm:pt modelId="{563C57F6-F3BE-459F-8A26-2B10E20A13FC}" type="pres">
      <dgm:prSet presAssocID="{DCAECB4A-5F9B-4D08-8079-D3921096BFDB}" presName="parentRect" presStyleLbl="alignNode1" presStyleIdx="0" presStyleCnt="2"/>
      <dgm:spPr/>
      <dgm:t>
        <a:bodyPr/>
        <a:lstStyle/>
        <a:p>
          <a:endParaRPr lang="fr-FR"/>
        </a:p>
      </dgm:t>
    </dgm:pt>
    <dgm:pt modelId="{04D55778-78F3-4F5C-BC4A-0FC9BE61D96F}" type="pres">
      <dgm:prSet presAssocID="{DCAECB4A-5F9B-4D08-8079-D3921096BFDB}" presName="adorn" presStyleLbl="fgAccFollowNode1" presStyleIdx="0" presStyleCnt="2" custLinFactNeighborX="-3285" custLinFactNeighborY="12434"/>
      <dgm:spPr>
        <a:noFill/>
        <a:ln>
          <a:noFill/>
        </a:ln>
        <a:effectLst/>
      </dgm:spPr>
    </dgm:pt>
    <dgm:pt modelId="{6317712D-FEEB-48FC-8406-AB51160AC4DF}" type="pres">
      <dgm:prSet presAssocID="{475E8EFE-4201-42DC-B640-C66A7ED187DE}" presName="sibTrans" presStyleLbl="sibTrans2D1" presStyleIdx="0" presStyleCnt="0"/>
      <dgm:spPr/>
      <dgm:t>
        <a:bodyPr/>
        <a:lstStyle/>
        <a:p>
          <a:endParaRPr lang="fr-FR"/>
        </a:p>
      </dgm:t>
    </dgm:pt>
    <dgm:pt modelId="{A06B1FC7-9AE0-43B6-B592-C741D099119A}" type="pres">
      <dgm:prSet presAssocID="{74D964D9-5E19-4A04-A9D1-BE53E58EFA28}" presName="compNode" presStyleCnt="0"/>
      <dgm:spPr/>
    </dgm:pt>
    <dgm:pt modelId="{298215FD-B40F-4907-B36B-16FEC8AB9724}" type="pres">
      <dgm:prSet presAssocID="{74D964D9-5E19-4A04-A9D1-BE53E58EFA28}" presName="childRect" presStyleLbl="bgAcc1" presStyleIdx="1" presStyleCnt="2">
        <dgm:presLayoutVars>
          <dgm:bulletEnabled val="1"/>
        </dgm:presLayoutVars>
      </dgm:prSet>
      <dgm:spPr/>
      <dgm:t>
        <a:bodyPr/>
        <a:lstStyle/>
        <a:p>
          <a:endParaRPr lang="fr-FR"/>
        </a:p>
      </dgm:t>
    </dgm:pt>
    <dgm:pt modelId="{A27993AF-7C95-4F00-A77A-5AFA424A8791}" type="pres">
      <dgm:prSet presAssocID="{74D964D9-5E19-4A04-A9D1-BE53E58EFA28}" presName="parentText" presStyleLbl="node1" presStyleIdx="0" presStyleCnt="0">
        <dgm:presLayoutVars>
          <dgm:chMax val="0"/>
          <dgm:bulletEnabled val="1"/>
        </dgm:presLayoutVars>
      </dgm:prSet>
      <dgm:spPr/>
      <dgm:t>
        <a:bodyPr/>
        <a:lstStyle/>
        <a:p>
          <a:endParaRPr lang="fr-FR"/>
        </a:p>
      </dgm:t>
    </dgm:pt>
    <dgm:pt modelId="{D8A12624-0E4C-4D2B-B2AC-9F8C2E023989}" type="pres">
      <dgm:prSet presAssocID="{74D964D9-5E19-4A04-A9D1-BE53E58EFA28}" presName="parentRect" presStyleLbl="alignNode1" presStyleIdx="1" presStyleCnt="2" custLinFactNeighborX="-425" custLinFactNeighborY="-6510"/>
      <dgm:spPr/>
      <dgm:t>
        <a:bodyPr/>
        <a:lstStyle/>
        <a:p>
          <a:endParaRPr lang="fr-FR"/>
        </a:p>
      </dgm:t>
    </dgm:pt>
    <dgm:pt modelId="{220CD22B-9D22-4C64-ACC9-6BA045B786E9}" type="pres">
      <dgm:prSet presAssocID="{74D964D9-5E19-4A04-A9D1-BE53E58EFA28}" presName="adorn" presStyleLbl="fgAccFollowNode1" presStyleIdx="1" presStyleCnt="2"/>
      <dgm:spPr>
        <a:noFill/>
        <a:ln>
          <a:noFill/>
        </a:ln>
      </dgm:spPr>
    </dgm:pt>
  </dgm:ptLst>
  <dgm:cxnLst>
    <dgm:cxn modelId="{EC68E8AD-04EA-4336-9F60-0ECA77BA14FC}" type="presOf" srcId="{475E8EFE-4201-42DC-B640-C66A7ED187DE}" destId="{6317712D-FEEB-48FC-8406-AB51160AC4DF}" srcOrd="0" destOrd="0" presId="urn:microsoft.com/office/officeart/2005/8/layout/bList2"/>
    <dgm:cxn modelId="{B42D2C3F-B4EC-4BFF-BA9C-68F71CF3896F}" type="presOf" srcId="{9C1FF528-626E-41AC-BC83-1ACD4C23CE84}" destId="{2EC1AAC1-4C8E-4781-90DC-6BA58984593B}" srcOrd="0" destOrd="2" presId="urn:microsoft.com/office/officeart/2005/8/layout/bList2"/>
    <dgm:cxn modelId="{BDC42C33-0F01-494E-9B21-AA08F7DA4E85}" srcId="{DCAECB4A-5F9B-4D08-8079-D3921096BFDB}" destId="{4981BC64-B56D-4DBF-89D9-169AB53EB9B4}" srcOrd="0" destOrd="0" parTransId="{9E81786C-728E-4485-A9A3-BC224CB7238C}" sibTransId="{4C363215-839F-42AB-BA00-260B172CD497}"/>
    <dgm:cxn modelId="{1F636138-DBD0-48F8-8184-432854AEF1FE}" srcId="{DCAECB4A-5F9B-4D08-8079-D3921096BFDB}" destId="{B5CF95D1-F598-4F8E-95F5-181C4E495C2D}" srcOrd="3" destOrd="0" parTransId="{34E00F7B-0B32-44EF-9F0D-A62377C76EDF}" sibTransId="{F591EF6F-41AB-4D34-9DFE-553A4CCB93E3}"/>
    <dgm:cxn modelId="{E85B3746-26F4-4DF5-8FB8-4D7CC36194C3}" srcId="{DCAECB4A-5F9B-4D08-8079-D3921096BFDB}" destId="{36171E81-EF04-4B50-9829-F49F1F251BA5}" srcOrd="4" destOrd="0" parTransId="{23BB3623-65B1-4DCE-A5BD-5D14FB983B09}" sibTransId="{12BA70AC-B964-45AD-9C06-6762B5323267}"/>
    <dgm:cxn modelId="{38B49831-A57E-45F7-90FE-22A1D9221190}" type="presOf" srcId="{74D964D9-5E19-4A04-A9D1-BE53E58EFA28}" destId="{A27993AF-7C95-4F00-A77A-5AFA424A8791}" srcOrd="0" destOrd="0" presId="urn:microsoft.com/office/officeart/2005/8/layout/bList2"/>
    <dgm:cxn modelId="{43820A8B-71F3-49E5-87C2-47568B62F77E}" type="presOf" srcId="{B5CF95D1-F598-4F8E-95F5-181C4E495C2D}" destId="{2EC1AAC1-4C8E-4781-90DC-6BA58984593B}" srcOrd="0" destOrd="3" presId="urn:microsoft.com/office/officeart/2005/8/layout/bList2"/>
    <dgm:cxn modelId="{86366A36-C3D1-4808-A084-30A1A09252DF}" type="presOf" srcId="{4981BC64-B56D-4DBF-89D9-169AB53EB9B4}" destId="{2EC1AAC1-4C8E-4781-90DC-6BA58984593B}" srcOrd="0" destOrd="0" presId="urn:microsoft.com/office/officeart/2005/8/layout/bList2"/>
    <dgm:cxn modelId="{DD21520E-7CF9-4C7C-AB1E-35992DE13920}" type="presOf" srcId="{47DC2FCF-9012-4A1B-8C96-8B10EA1D5B80}" destId="{2EC1AAC1-4C8E-4781-90DC-6BA58984593B}" srcOrd="0" destOrd="1" presId="urn:microsoft.com/office/officeart/2005/8/layout/bList2"/>
    <dgm:cxn modelId="{F3753D22-5E81-4EEE-B7CB-B75C34297786}" type="presOf" srcId="{8B4D9DD0-5CFB-4922-97CD-1343EB87CE11}" destId="{298215FD-B40F-4907-B36B-16FEC8AB9724}" srcOrd="0" destOrd="0" presId="urn:microsoft.com/office/officeart/2005/8/layout/bList2"/>
    <dgm:cxn modelId="{3AE8671C-5C22-4893-950B-ACE2AFF2F3C4}" type="presOf" srcId="{74D964D9-5E19-4A04-A9D1-BE53E58EFA28}" destId="{D8A12624-0E4C-4D2B-B2AC-9F8C2E023989}" srcOrd="1" destOrd="0" presId="urn:microsoft.com/office/officeart/2005/8/layout/bList2"/>
    <dgm:cxn modelId="{E9BD79DC-F364-43F2-BEA2-A848CC227BDC}" type="presOf" srcId="{DCAECB4A-5F9B-4D08-8079-D3921096BFDB}" destId="{70FC83C4-6A93-4168-8D15-75665FDC2071}" srcOrd="0" destOrd="0" presId="urn:microsoft.com/office/officeart/2005/8/layout/bList2"/>
    <dgm:cxn modelId="{35860235-A675-40AE-BA07-FF8FC3C59A90}" srcId="{79B035B2-1CE9-44FF-A463-4496925624AD}" destId="{74D964D9-5E19-4A04-A9D1-BE53E58EFA28}" srcOrd="1" destOrd="0" parTransId="{7EA65221-9112-431E-B155-2CABCF2A1702}" sibTransId="{533B0CAA-7355-46B7-9792-9FBFAEA2585B}"/>
    <dgm:cxn modelId="{BBD3B234-D501-42B6-8ECC-527BA5327C4C}" srcId="{79B035B2-1CE9-44FF-A463-4496925624AD}" destId="{DCAECB4A-5F9B-4D08-8079-D3921096BFDB}" srcOrd="0" destOrd="0" parTransId="{28B4A560-DC29-4679-B720-9FDF874AF598}" sibTransId="{475E8EFE-4201-42DC-B640-C66A7ED187DE}"/>
    <dgm:cxn modelId="{78253507-9FFF-40FF-82B0-8A412739FC74}" type="presOf" srcId="{79B035B2-1CE9-44FF-A463-4496925624AD}" destId="{7F723AC2-5B5A-4571-8E3B-3BFD59F8751B}" srcOrd="0" destOrd="0" presId="urn:microsoft.com/office/officeart/2005/8/layout/bList2"/>
    <dgm:cxn modelId="{F8AC9FE6-8BAF-49BA-85F1-12C4B03428AE}" srcId="{DCAECB4A-5F9B-4D08-8079-D3921096BFDB}" destId="{47DC2FCF-9012-4A1B-8C96-8B10EA1D5B80}" srcOrd="1" destOrd="0" parTransId="{4DAB3491-DE7D-4861-A8DE-C83144887704}" sibTransId="{935CF6E4-78B4-48C4-96F0-FDD3130B2567}"/>
    <dgm:cxn modelId="{C772DDEF-728F-430D-A896-3FAC0EA52712}" type="presOf" srcId="{DCAECB4A-5F9B-4D08-8079-D3921096BFDB}" destId="{563C57F6-F3BE-459F-8A26-2B10E20A13FC}" srcOrd="1" destOrd="0" presId="urn:microsoft.com/office/officeart/2005/8/layout/bList2"/>
    <dgm:cxn modelId="{E6C2AA6E-CACB-460A-A3BB-27C905F18DAC}" type="presOf" srcId="{36171E81-EF04-4B50-9829-F49F1F251BA5}" destId="{2EC1AAC1-4C8E-4781-90DC-6BA58984593B}" srcOrd="0" destOrd="4" presId="urn:microsoft.com/office/officeart/2005/8/layout/bList2"/>
    <dgm:cxn modelId="{DE40418E-6911-44E2-8579-D6BC9515B9AB}" srcId="{74D964D9-5E19-4A04-A9D1-BE53E58EFA28}" destId="{8B4D9DD0-5CFB-4922-97CD-1343EB87CE11}" srcOrd="0" destOrd="0" parTransId="{D155EE27-95A3-4960-B641-B447C1456761}" sibTransId="{A506CEAD-0DBF-4305-B1B3-FD1A413DED19}"/>
    <dgm:cxn modelId="{E06B74DA-A831-4AD2-9390-61998B2594CE}" srcId="{DCAECB4A-5F9B-4D08-8079-D3921096BFDB}" destId="{9C1FF528-626E-41AC-BC83-1ACD4C23CE84}" srcOrd="2" destOrd="0" parTransId="{3F7FBFEA-161F-4DE0-A069-3BD438BED27D}" sibTransId="{CBC9D0AD-1CDF-4521-A8C6-F3D45D1CD33A}"/>
    <dgm:cxn modelId="{0C1543D0-D56D-4577-9951-D3FFD0A008B4}" type="presParOf" srcId="{7F723AC2-5B5A-4571-8E3B-3BFD59F8751B}" destId="{CDFA8282-EE83-4AE9-AAF1-751C93F19836}" srcOrd="0" destOrd="0" presId="urn:microsoft.com/office/officeart/2005/8/layout/bList2"/>
    <dgm:cxn modelId="{F457424F-3805-4474-A696-4E3F692A0766}" type="presParOf" srcId="{CDFA8282-EE83-4AE9-AAF1-751C93F19836}" destId="{2EC1AAC1-4C8E-4781-90DC-6BA58984593B}" srcOrd="0" destOrd="0" presId="urn:microsoft.com/office/officeart/2005/8/layout/bList2"/>
    <dgm:cxn modelId="{4556895F-7C3B-4E16-A47F-3D1135548400}" type="presParOf" srcId="{CDFA8282-EE83-4AE9-AAF1-751C93F19836}" destId="{70FC83C4-6A93-4168-8D15-75665FDC2071}" srcOrd="1" destOrd="0" presId="urn:microsoft.com/office/officeart/2005/8/layout/bList2"/>
    <dgm:cxn modelId="{9FD7A886-D326-4723-B718-6248F358F6AF}" type="presParOf" srcId="{CDFA8282-EE83-4AE9-AAF1-751C93F19836}" destId="{563C57F6-F3BE-459F-8A26-2B10E20A13FC}" srcOrd="2" destOrd="0" presId="urn:microsoft.com/office/officeart/2005/8/layout/bList2"/>
    <dgm:cxn modelId="{5F63CAC8-F4EB-4853-A8E7-1FB4136B0954}" type="presParOf" srcId="{CDFA8282-EE83-4AE9-AAF1-751C93F19836}" destId="{04D55778-78F3-4F5C-BC4A-0FC9BE61D96F}" srcOrd="3" destOrd="0" presId="urn:microsoft.com/office/officeart/2005/8/layout/bList2"/>
    <dgm:cxn modelId="{63A0917C-AEE9-44AF-A7B6-A1246CBAB67A}" type="presParOf" srcId="{7F723AC2-5B5A-4571-8E3B-3BFD59F8751B}" destId="{6317712D-FEEB-48FC-8406-AB51160AC4DF}" srcOrd="1" destOrd="0" presId="urn:microsoft.com/office/officeart/2005/8/layout/bList2"/>
    <dgm:cxn modelId="{A1F6E979-0580-4AAC-A077-35777AA7582B}" type="presParOf" srcId="{7F723AC2-5B5A-4571-8E3B-3BFD59F8751B}" destId="{A06B1FC7-9AE0-43B6-B592-C741D099119A}" srcOrd="2" destOrd="0" presId="urn:microsoft.com/office/officeart/2005/8/layout/bList2"/>
    <dgm:cxn modelId="{4B08FD67-1460-4BDA-A4D1-DD8CC9E41340}" type="presParOf" srcId="{A06B1FC7-9AE0-43B6-B592-C741D099119A}" destId="{298215FD-B40F-4907-B36B-16FEC8AB9724}" srcOrd="0" destOrd="0" presId="urn:microsoft.com/office/officeart/2005/8/layout/bList2"/>
    <dgm:cxn modelId="{79926845-2C2F-4D57-8BEA-942378416D4E}" type="presParOf" srcId="{A06B1FC7-9AE0-43B6-B592-C741D099119A}" destId="{A27993AF-7C95-4F00-A77A-5AFA424A8791}" srcOrd="1" destOrd="0" presId="urn:microsoft.com/office/officeart/2005/8/layout/bList2"/>
    <dgm:cxn modelId="{927C2CBA-9147-4CF5-8F6B-F41EB97A6F02}" type="presParOf" srcId="{A06B1FC7-9AE0-43B6-B592-C741D099119A}" destId="{D8A12624-0E4C-4D2B-B2AC-9F8C2E023989}" srcOrd="2" destOrd="0" presId="urn:microsoft.com/office/officeart/2005/8/layout/bList2"/>
    <dgm:cxn modelId="{1877C7CF-3B48-432B-96CB-8D10456EE2D3}" type="presParOf" srcId="{A06B1FC7-9AE0-43B6-B592-C741D099119A}" destId="{220CD22B-9D22-4C64-ACC9-6BA045B786E9}" srcOrd="3" destOrd="0" presId="urn:microsoft.com/office/officeart/2005/8/layout/b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BC64686-F753-4BD9-80BC-F4FCDF35B16F}" type="doc">
      <dgm:prSet loTypeId="urn:microsoft.com/office/officeart/2009/3/layout/PhasedProcess" loCatId="process" qsTypeId="urn:microsoft.com/office/officeart/2005/8/quickstyle/simple1" qsCatId="simple" csTypeId="urn:microsoft.com/office/officeart/2005/8/colors/accent1_2" csCatId="accent1" phldr="1"/>
      <dgm:spPr/>
      <dgm:t>
        <a:bodyPr/>
        <a:lstStyle/>
        <a:p>
          <a:endParaRPr lang="fr-FR"/>
        </a:p>
      </dgm:t>
    </dgm:pt>
    <dgm:pt modelId="{DBF8B130-7671-46FD-B9FF-7AFBAE344389}">
      <dgm:prSet phldrT="[Texte]" custT="1"/>
      <dgm:spPr/>
      <dgm:t>
        <a:bodyPr/>
        <a:lstStyle/>
        <a:p>
          <a:r>
            <a:rPr lang="fr-FR" sz="1400" smtClean="0"/>
            <a:t>Informer les entreprises des CNO et AFS</a:t>
          </a:r>
          <a:endParaRPr lang="fr-FR" sz="1400" dirty="0"/>
        </a:p>
      </dgm:t>
    </dgm:pt>
    <dgm:pt modelId="{BABC5B54-B7E1-4357-B5B1-C3D114860E3F}" type="parTrans" cxnId="{2F11D156-AD7E-4F02-A980-A1F4903025F7}">
      <dgm:prSet/>
      <dgm:spPr/>
      <dgm:t>
        <a:bodyPr/>
        <a:lstStyle/>
        <a:p>
          <a:endParaRPr lang="fr-FR"/>
        </a:p>
      </dgm:t>
    </dgm:pt>
    <dgm:pt modelId="{9D0D0D1B-9F1A-4D81-928C-228EC56F1D20}" type="sibTrans" cxnId="{2F11D156-AD7E-4F02-A980-A1F4903025F7}">
      <dgm:prSet/>
      <dgm:spPr/>
      <dgm:t>
        <a:bodyPr/>
        <a:lstStyle/>
        <a:p>
          <a:endParaRPr lang="fr-FR"/>
        </a:p>
      </dgm:t>
    </dgm:pt>
    <dgm:pt modelId="{58A3D1E8-FDB9-4433-B4DF-1269B32F4747}">
      <dgm:prSet phldrT="[Texte]" custT="1"/>
      <dgm:spPr/>
      <dgm:t>
        <a:bodyPr/>
        <a:lstStyle/>
        <a:p>
          <a:r>
            <a:rPr lang="fr-FR" sz="1400" dirty="0" smtClean="0"/>
            <a:t>Réaliser des expérimentations (de recommandations, de dispositifs d’incitations financières…)</a:t>
          </a:r>
          <a:endParaRPr lang="fr-FR" sz="1400" dirty="0"/>
        </a:p>
      </dgm:t>
    </dgm:pt>
    <dgm:pt modelId="{BD34AE6A-F87B-4DA3-8F42-BEA8B1646E87}" type="parTrans" cxnId="{CFD0EE86-8749-4D9B-AC6D-D96BF6E35EFD}">
      <dgm:prSet/>
      <dgm:spPr/>
      <dgm:t>
        <a:bodyPr/>
        <a:lstStyle/>
        <a:p>
          <a:endParaRPr lang="fr-FR"/>
        </a:p>
      </dgm:t>
    </dgm:pt>
    <dgm:pt modelId="{3264ED99-0ECC-41ED-ADB3-08FA6101A592}" type="sibTrans" cxnId="{CFD0EE86-8749-4D9B-AC6D-D96BF6E35EFD}">
      <dgm:prSet/>
      <dgm:spPr/>
      <dgm:t>
        <a:bodyPr/>
        <a:lstStyle/>
        <a:p>
          <a:endParaRPr lang="fr-FR"/>
        </a:p>
      </dgm:t>
    </dgm:pt>
    <dgm:pt modelId="{F6EAF7EE-4040-410F-B2F8-AFC3214C75CB}">
      <dgm:prSet phldrT="[Texte]" custT="1"/>
      <dgm:spPr/>
      <dgm:t>
        <a:bodyPr/>
        <a:lstStyle/>
        <a:p>
          <a:r>
            <a:rPr lang="fr-FR" sz="1400" dirty="0" smtClean="0"/>
            <a:t>Communiquer en direction des IPRP, des OP, OS et chambres consulaires</a:t>
          </a:r>
          <a:endParaRPr lang="fr-FR" sz="1400" dirty="0"/>
        </a:p>
      </dgm:t>
    </dgm:pt>
    <dgm:pt modelId="{3EE52206-7895-444E-AB86-4D4A86629719}" type="parTrans" cxnId="{3B087FCD-945C-42AE-B228-D0A7424B4AEA}">
      <dgm:prSet/>
      <dgm:spPr/>
      <dgm:t>
        <a:bodyPr/>
        <a:lstStyle/>
        <a:p>
          <a:endParaRPr lang="fr-FR"/>
        </a:p>
      </dgm:t>
    </dgm:pt>
    <dgm:pt modelId="{440C4F89-3BB3-43AF-BF43-4A3219AAF901}" type="sibTrans" cxnId="{3B087FCD-945C-42AE-B228-D0A7424B4AEA}">
      <dgm:prSet/>
      <dgm:spPr/>
      <dgm:t>
        <a:bodyPr/>
        <a:lstStyle/>
        <a:p>
          <a:endParaRPr lang="fr-FR"/>
        </a:p>
      </dgm:t>
    </dgm:pt>
    <dgm:pt modelId="{53298D57-DC40-49EC-9F2C-494C64427AB2}">
      <dgm:prSet phldrT="[Texte]"/>
      <dgm:spPr/>
      <dgm:t>
        <a:bodyPr/>
        <a:lstStyle/>
        <a:p>
          <a:endParaRPr lang="fr-FR" dirty="0"/>
        </a:p>
      </dgm:t>
    </dgm:pt>
    <dgm:pt modelId="{DFEDAFA2-C515-4DE1-99B7-3DFF77D2837F}" type="parTrans" cxnId="{03CE6FF7-B94A-45B8-9370-E5100DC962C7}">
      <dgm:prSet/>
      <dgm:spPr/>
      <dgm:t>
        <a:bodyPr/>
        <a:lstStyle/>
        <a:p>
          <a:endParaRPr lang="fr-FR"/>
        </a:p>
      </dgm:t>
    </dgm:pt>
    <dgm:pt modelId="{805AB36E-2531-4397-A67F-1AF835D48602}" type="sibTrans" cxnId="{03CE6FF7-B94A-45B8-9370-E5100DC962C7}">
      <dgm:prSet/>
      <dgm:spPr/>
      <dgm:t>
        <a:bodyPr/>
        <a:lstStyle/>
        <a:p>
          <a:endParaRPr lang="fr-FR"/>
        </a:p>
      </dgm:t>
    </dgm:pt>
    <dgm:pt modelId="{FEC406BF-B578-4161-8397-512EC077A362}">
      <dgm:prSet phldrT="[Texte]" custT="1"/>
      <dgm:spPr/>
      <dgm:t>
        <a:bodyPr/>
        <a:lstStyle/>
        <a:p>
          <a:r>
            <a:rPr lang="fr-FR" sz="1400" dirty="0" smtClean="0"/>
            <a:t>Assurer la promotion des recommandations</a:t>
          </a:r>
          <a:endParaRPr lang="fr-FR" sz="1400" dirty="0"/>
        </a:p>
      </dgm:t>
    </dgm:pt>
    <dgm:pt modelId="{97DF32EA-C1EA-444B-A47E-D998B53AF2C3}" type="sibTrans" cxnId="{69802184-BCB8-4A96-A567-AC33985FF204}">
      <dgm:prSet/>
      <dgm:spPr/>
      <dgm:t>
        <a:bodyPr/>
        <a:lstStyle/>
        <a:p>
          <a:endParaRPr lang="fr-FR"/>
        </a:p>
      </dgm:t>
    </dgm:pt>
    <dgm:pt modelId="{4F748D0D-FE19-484E-8CF0-38DCCE4524FF}" type="parTrans" cxnId="{69802184-BCB8-4A96-A567-AC33985FF204}">
      <dgm:prSet/>
      <dgm:spPr/>
      <dgm:t>
        <a:bodyPr/>
        <a:lstStyle/>
        <a:p>
          <a:endParaRPr lang="fr-FR"/>
        </a:p>
      </dgm:t>
    </dgm:pt>
    <dgm:pt modelId="{41B53E24-9F51-4099-B77C-6EFA2BDCB516}">
      <dgm:prSet phldrT="[Texte]"/>
      <dgm:spPr/>
      <dgm:t>
        <a:bodyPr/>
        <a:lstStyle/>
        <a:p>
          <a:r>
            <a:rPr lang="fr-FR" dirty="0" smtClean="0"/>
            <a:t> </a:t>
          </a:r>
          <a:endParaRPr lang="fr-FR" dirty="0"/>
        </a:p>
      </dgm:t>
    </dgm:pt>
    <dgm:pt modelId="{01C83DBE-66A8-4907-8C00-651F5DEDE7F5}" type="sibTrans" cxnId="{7B21C031-AAC7-4818-994B-9176DE615165}">
      <dgm:prSet/>
      <dgm:spPr/>
      <dgm:t>
        <a:bodyPr/>
        <a:lstStyle/>
        <a:p>
          <a:endParaRPr lang="fr-FR"/>
        </a:p>
      </dgm:t>
    </dgm:pt>
    <dgm:pt modelId="{E3A15798-32E5-4C17-B0C4-9ECDA7690BD9}" type="parTrans" cxnId="{7B21C031-AAC7-4818-994B-9176DE615165}">
      <dgm:prSet/>
      <dgm:spPr/>
      <dgm:t>
        <a:bodyPr/>
        <a:lstStyle/>
        <a:p>
          <a:endParaRPr lang="fr-FR"/>
        </a:p>
      </dgm:t>
    </dgm:pt>
    <dgm:pt modelId="{78ACD7AF-9954-4E08-ADD8-65D879624098}" type="pres">
      <dgm:prSet presAssocID="{5BC64686-F753-4BD9-80BC-F4FCDF35B16F}" presName="Name0" presStyleCnt="0">
        <dgm:presLayoutVars>
          <dgm:chMax val="3"/>
          <dgm:chPref val="3"/>
          <dgm:bulletEnabled val="1"/>
          <dgm:dir/>
          <dgm:animLvl val="lvl"/>
        </dgm:presLayoutVars>
      </dgm:prSet>
      <dgm:spPr/>
      <dgm:t>
        <a:bodyPr/>
        <a:lstStyle/>
        <a:p>
          <a:endParaRPr lang="fr-FR"/>
        </a:p>
      </dgm:t>
    </dgm:pt>
    <dgm:pt modelId="{8ABF071E-83E4-473C-A87C-4219918D52FC}" type="pres">
      <dgm:prSet presAssocID="{5BC64686-F753-4BD9-80BC-F4FCDF35B16F}" presName="middleComposite" presStyleCnt="0"/>
      <dgm:spPr/>
    </dgm:pt>
    <dgm:pt modelId="{F9FE1D0D-1944-410A-9D79-D7ECF115EF4E}" type="pres">
      <dgm:prSet presAssocID="{5BC64686-F753-4BD9-80BC-F4FCDF35B16F}" presName="leftComposite" presStyleCnt="0"/>
      <dgm:spPr/>
    </dgm:pt>
    <dgm:pt modelId="{46802631-FC31-4FB1-AC63-7A6E58B2F792}" type="pres">
      <dgm:prSet presAssocID="{FEC406BF-B578-4161-8397-512EC077A362}" presName="childText1_1" presStyleLbl="vennNode1" presStyleIdx="0" presStyleCnt="9" custScaleX="121087" custScaleY="110974">
        <dgm:presLayoutVars>
          <dgm:chMax val="0"/>
          <dgm:chPref val="0"/>
        </dgm:presLayoutVars>
      </dgm:prSet>
      <dgm:spPr/>
      <dgm:t>
        <a:bodyPr/>
        <a:lstStyle/>
        <a:p>
          <a:endParaRPr lang="fr-FR"/>
        </a:p>
      </dgm:t>
    </dgm:pt>
    <dgm:pt modelId="{A3E80796-639E-4E46-928F-B2C7DED13492}" type="pres">
      <dgm:prSet presAssocID="{FEC406BF-B578-4161-8397-512EC077A362}" presName="ellipse1" presStyleLbl="vennNode1" presStyleIdx="1" presStyleCnt="9" custLinFactNeighborX="-56343" custLinFactNeighborY="-37557"/>
      <dgm:spPr/>
    </dgm:pt>
    <dgm:pt modelId="{4E9F6EBA-CD2B-4D3A-B9B5-5DAFDC82FFC7}" type="pres">
      <dgm:prSet presAssocID="{FEC406BF-B578-4161-8397-512EC077A362}" presName="ellipse2" presStyleLbl="vennNode1" presStyleIdx="2" presStyleCnt="9"/>
      <dgm:spPr/>
    </dgm:pt>
    <dgm:pt modelId="{75972837-7306-4E5B-9DD5-B51065BC841C}" type="pres">
      <dgm:prSet presAssocID="{DBF8B130-7671-46FD-B9FF-7AFBAE344389}" presName="childText1_2" presStyleLbl="vennNode1" presStyleIdx="3" presStyleCnt="9">
        <dgm:presLayoutVars>
          <dgm:chMax val="0"/>
          <dgm:chPref val="0"/>
        </dgm:presLayoutVars>
      </dgm:prSet>
      <dgm:spPr/>
      <dgm:t>
        <a:bodyPr/>
        <a:lstStyle/>
        <a:p>
          <a:endParaRPr lang="fr-FR"/>
        </a:p>
      </dgm:t>
    </dgm:pt>
    <dgm:pt modelId="{3E7BFDD4-E094-4E10-B27A-9DA303D78437}" type="pres">
      <dgm:prSet presAssocID="{DBF8B130-7671-46FD-B9FF-7AFBAE344389}" presName="ellipse3" presStyleLbl="vennNode1" presStyleIdx="4" presStyleCnt="9" custLinFactNeighborX="22539" custLinFactNeighborY="-37557"/>
      <dgm:spPr/>
    </dgm:pt>
    <dgm:pt modelId="{381CA953-EAF4-4C5D-9574-0F4A812E8088}" type="pres">
      <dgm:prSet presAssocID="{58A3D1E8-FDB9-4433-B4DF-1269B32F4747}" presName="childText1_3" presStyleLbl="vennNode1" presStyleIdx="5" presStyleCnt="9" custScaleX="163733" custScaleY="128041" custLinFactNeighborX="-31430" custLinFactNeighborY="13032">
        <dgm:presLayoutVars>
          <dgm:chMax val="0"/>
          <dgm:chPref val="0"/>
        </dgm:presLayoutVars>
      </dgm:prSet>
      <dgm:spPr/>
      <dgm:t>
        <a:bodyPr/>
        <a:lstStyle/>
        <a:p>
          <a:endParaRPr lang="fr-FR"/>
        </a:p>
      </dgm:t>
    </dgm:pt>
    <dgm:pt modelId="{4EF83E4D-03EE-4AFF-AD47-B375D9FFE1D8}" type="pres">
      <dgm:prSet presAssocID="{F6EAF7EE-4040-410F-B2F8-AFC3214C75CB}" presName="childText1_4" presStyleLbl="vennNode1" presStyleIdx="6" presStyleCnt="9" custScaleX="136563" custScaleY="127379" custLinFactNeighborX="26064" custLinFactNeighborY="20698">
        <dgm:presLayoutVars>
          <dgm:chMax val="0"/>
          <dgm:chPref val="0"/>
        </dgm:presLayoutVars>
      </dgm:prSet>
      <dgm:spPr/>
      <dgm:t>
        <a:bodyPr/>
        <a:lstStyle/>
        <a:p>
          <a:endParaRPr lang="fr-FR"/>
        </a:p>
      </dgm:t>
    </dgm:pt>
    <dgm:pt modelId="{516008B4-4DBE-4CEA-BD97-7BBFAC2FBF14}" type="pres">
      <dgm:prSet presAssocID="{F6EAF7EE-4040-410F-B2F8-AFC3214C75CB}" presName="ellipse4" presStyleLbl="vennNode1" presStyleIdx="7" presStyleCnt="9"/>
      <dgm:spPr/>
    </dgm:pt>
    <dgm:pt modelId="{91DCEA48-AEAC-43E2-9000-DF4273433E6E}" type="pres">
      <dgm:prSet presAssocID="{F6EAF7EE-4040-410F-B2F8-AFC3214C75CB}" presName="ellipse5" presStyleLbl="vennNode1" presStyleIdx="8" presStyleCnt="9" custLinFactNeighborX="-96374" custLinFactNeighborY="-17858"/>
      <dgm:spPr/>
    </dgm:pt>
    <dgm:pt modelId="{193AF8E5-A981-4504-9112-1BF04A61C1F4}" type="pres">
      <dgm:prSet presAssocID="{5BC64686-F753-4BD9-80BC-F4FCDF35B16F}" presName="parentText1" presStyleLbl="revTx" presStyleIdx="0" presStyleCnt="1">
        <dgm:presLayoutVars>
          <dgm:chMax val="4"/>
          <dgm:chPref val="3"/>
          <dgm:bulletEnabled val="1"/>
        </dgm:presLayoutVars>
      </dgm:prSet>
      <dgm:spPr/>
      <dgm:t>
        <a:bodyPr/>
        <a:lstStyle/>
        <a:p>
          <a:endParaRPr lang="fr-FR"/>
        </a:p>
      </dgm:t>
    </dgm:pt>
  </dgm:ptLst>
  <dgm:cxnLst>
    <dgm:cxn modelId="{FD3AFAE5-56E4-4531-9638-9D039E979A80}" type="presOf" srcId="{5BC64686-F753-4BD9-80BC-F4FCDF35B16F}" destId="{78ACD7AF-9954-4E08-ADD8-65D879624098}" srcOrd="0" destOrd="0" presId="urn:microsoft.com/office/officeart/2009/3/layout/PhasedProcess"/>
    <dgm:cxn modelId="{2F11D156-AD7E-4F02-A980-A1F4903025F7}" srcId="{41B53E24-9F51-4099-B77C-6EFA2BDCB516}" destId="{DBF8B130-7671-46FD-B9FF-7AFBAE344389}" srcOrd="1" destOrd="0" parTransId="{BABC5B54-B7E1-4357-B5B1-C3D114860E3F}" sibTransId="{9D0D0D1B-9F1A-4D81-928C-228EC56F1D20}"/>
    <dgm:cxn modelId="{03CE6FF7-B94A-45B8-9370-E5100DC962C7}" srcId="{41B53E24-9F51-4099-B77C-6EFA2BDCB516}" destId="{53298D57-DC40-49EC-9F2C-494C64427AB2}" srcOrd="4" destOrd="0" parTransId="{DFEDAFA2-C515-4DE1-99B7-3DFF77D2837F}" sibTransId="{805AB36E-2531-4397-A67F-1AF835D48602}"/>
    <dgm:cxn modelId="{7B21C031-AAC7-4818-994B-9176DE615165}" srcId="{5BC64686-F753-4BD9-80BC-F4FCDF35B16F}" destId="{41B53E24-9F51-4099-B77C-6EFA2BDCB516}" srcOrd="0" destOrd="0" parTransId="{E3A15798-32E5-4C17-B0C4-9ECDA7690BD9}" sibTransId="{01C83DBE-66A8-4907-8C00-651F5DEDE7F5}"/>
    <dgm:cxn modelId="{3216B17F-5C37-46DD-B2E9-950EA63DC289}" type="presOf" srcId="{41B53E24-9F51-4099-B77C-6EFA2BDCB516}" destId="{193AF8E5-A981-4504-9112-1BF04A61C1F4}" srcOrd="0" destOrd="0" presId="urn:microsoft.com/office/officeart/2009/3/layout/PhasedProcess"/>
    <dgm:cxn modelId="{BA905C01-1159-480F-B959-D222F835FDF8}" type="presOf" srcId="{FEC406BF-B578-4161-8397-512EC077A362}" destId="{46802631-FC31-4FB1-AC63-7A6E58B2F792}" srcOrd="0" destOrd="0" presId="urn:microsoft.com/office/officeart/2009/3/layout/PhasedProcess"/>
    <dgm:cxn modelId="{3B087FCD-945C-42AE-B228-D0A7424B4AEA}" srcId="{41B53E24-9F51-4099-B77C-6EFA2BDCB516}" destId="{F6EAF7EE-4040-410F-B2F8-AFC3214C75CB}" srcOrd="3" destOrd="0" parTransId="{3EE52206-7895-444E-AB86-4D4A86629719}" sibTransId="{440C4F89-3BB3-43AF-BF43-4A3219AAF901}"/>
    <dgm:cxn modelId="{9661946A-77A8-4CAB-9297-C95D666AD831}" type="presOf" srcId="{F6EAF7EE-4040-410F-B2F8-AFC3214C75CB}" destId="{4EF83E4D-03EE-4AFF-AD47-B375D9FFE1D8}" srcOrd="0" destOrd="0" presId="urn:microsoft.com/office/officeart/2009/3/layout/PhasedProcess"/>
    <dgm:cxn modelId="{B710EA88-9111-459C-BCCE-C9B80EDBF6B0}" type="presOf" srcId="{58A3D1E8-FDB9-4433-B4DF-1269B32F4747}" destId="{381CA953-EAF4-4C5D-9574-0F4A812E8088}" srcOrd="0" destOrd="0" presId="urn:microsoft.com/office/officeart/2009/3/layout/PhasedProcess"/>
    <dgm:cxn modelId="{FD3AE98E-8767-4987-B43A-47C0F8B8D0E5}" type="presOf" srcId="{DBF8B130-7671-46FD-B9FF-7AFBAE344389}" destId="{75972837-7306-4E5B-9DD5-B51065BC841C}" srcOrd="0" destOrd="0" presId="urn:microsoft.com/office/officeart/2009/3/layout/PhasedProcess"/>
    <dgm:cxn modelId="{CFD0EE86-8749-4D9B-AC6D-D96BF6E35EFD}" srcId="{41B53E24-9F51-4099-B77C-6EFA2BDCB516}" destId="{58A3D1E8-FDB9-4433-B4DF-1269B32F4747}" srcOrd="2" destOrd="0" parTransId="{BD34AE6A-F87B-4DA3-8F42-BEA8B1646E87}" sibTransId="{3264ED99-0ECC-41ED-ADB3-08FA6101A592}"/>
    <dgm:cxn modelId="{69802184-BCB8-4A96-A567-AC33985FF204}" srcId="{41B53E24-9F51-4099-B77C-6EFA2BDCB516}" destId="{FEC406BF-B578-4161-8397-512EC077A362}" srcOrd="0" destOrd="0" parTransId="{4F748D0D-FE19-484E-8CF0-38DCCE4524FF}" sibTransId="{97DF32EA-C1EA-444B-A47E-D998B53AF2C3}"/>
    <dgm:cxn modelId="{8E18A2D3-F281-42C3-B901-9AE3F0D87519}" type="presParOf" srcId="{78ACD7AF-9954-4E08-ADD8-65D879624098}" destId="{8ABF071E-83E4-473C-A87C-4219918D52FC}" srcOrd="0" destOrd="0" presId="urn:microsoft.com/office/officeart/2009/3/layout/PhasedProcess"/>
    <dgm:cxn modelId="{F99F1932-3FE8-4980-B0C9-E0F716F37AAB}" type="presParOf" srcId="{78ACD7AF-9954-4E08-ADD8-65D879624098}" destId="{F9FE1D0D-1944-410A-9D79-D7ECF115EF4E}" srcOrd="1" destOrd="0" presId="urn:microsoft.com/office/officeart/2009/3/layout/PhasedProcess"/>
    <dgm:cxn modelId="{7EBB80CB-84DF-4080-BE23-487D7FD75C43}" type="presParOf" srcId="{F9FE1D0D-1944-410A-9D79-D7ECF115EF4E}" destId="{46802631-FC31-4FB1-AC63-7A6E58B2F792}" srcOrd="0" destOrd="0" presId="urn:microsoft.com/office/officeart/2009/3/layout/PhasedProcess"/>
    <dgm:cxn modelId="{28F24B4F-A3E3-4D33-B5FD-0581E836840F}" type="presParOf" srcId="{F9FE1D0D-1944-410A-9D79-D7ECF115EF4E}" destId="{A3E80796-639E-4E46-928F-B2C7DED13492}" srcOrd="1" destOrd="0" presId="urn:microsoft.com/office/officeart/2009/3/layout/PhasedProcess"/>
    <dgm:cxn modelId="{5BDC93DF-A5DC-4CF7-9263-FFE91F38BEF6}" type="presParOf" srcId="{F9FE1D0D-1944-410A-9D79-D7ECF115EF4E}" destId="{4E9F6EBA-CD2B-4D3A-B9B5-5DAFDC82FFC7}" srcOrd="2" destOrd="0" presId="urn:microsoft.com/office/officeart/2009/3/layout/PhasedProcess"/>
    <dgm:cxn modelId="{EF8AF992-A7B1-4A80-98AF-3B931A622881}" type="presParOf" srcId="{F9FE1D0D-1944-410A-9D79-D7ECF115EF4E}" destId="{75972837-7306-4E5B-9DD5-B51065BC841C}" srcOrd="3" destOrd="0" presId="urn:microsoft.com/office/officeart/2009/3/layout/PhasedProcess"/>
    <dgm:cxn modelId="{0FD646AE-2E3B-414F-8439-3A5E9ED90D99}" type="presParOf" srcId="{F9FE1D0D-1944-410A-9D79-D7ECF115EF4E}" destId="{3E7BFDD4-E094-4E10-B27A-9DA303D78437}" srcOrd="4" destOrd="0" presId="urn:microsoft.com/office/officeart/2009/3/layout/PhasedProcess"/>
    <dgm:cxn modelId="{F7F86BA5-ED72-4D8C-84D1-5391D22D39EC}" type="presParOf" srcId="{F9FE1D0D-1944-410A-9D79-D7ECF115EF4E}" destId="{381CA953-EAF4-4C5D-9574-0F4A812E8088}" srcOrd="5" destOrd="0" presId="urn:microsoft.com/office/officeart/2009/3/layout/PhasedProcess"/>
    <dgm:cxn modelId="{1FCEC5CF-F55E-4112-9AFD-103748A72478}" type="presParOf" srcId="{F9FE1D0D-1944-410A-9D79-D7ECF115EF4E}" destId="{4EF83E4D-03EE-4AFF-AD47-B375D9FFE1D8}" srcOrd="6" destOrd="0" presId="urn:microsoft.com/office/officeart/2009/3/layout/PhasedProcess"/>
    <dgm:cxn modelId="{BABBD6D5-2B3B-440D-9671-C11DF158D06C}" type="presParOf" srcId="{F9FE1D0D-1944-410A-9D79-D7ECF115EF4E}" destId="{516008B4-4DBE-4CEA-BD97-7BBFAC2FBF14}" srcOrd="7" destOrd="0" presId="urn:microsoft.com/office/officeart/2009/3/layout/PhasedProcess"/>
    <dgm:cxn modelId="{CC664A60-1D6C-42CC-8327-7BB7970FBE87}" type="presParOf" srcId="{F9FE1D0D-1944-410A-9D79-D7ECF115EF4E}" destId="{91DCEA48-AEAC-43E2-9000-DF4273433E6E}" srcOrd="8" destOrd="0" presId="urn:microsoft.com/office/officeart/2009/3/layout/PhasedProcess"/>
    <dgm:cxn modelId="{8AA0D26D-F724-4998-A12A-58182EA883C8}" type="presParOf" srcId="{78ACD7AF-9954-4E08-ADD8-65D879624098}" destId="{193AF8E5-A981-4504-9112-1BF04A61C1F4}" srcOrd="2" destOrd="0" presId="urn:microsoft.com/office/officeart/2009/3/layout/Phased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04AF034-E53F-4453-BC26-308EEE437C15}" type="doc">
      <dgm:prSet loTypeId="urn:microsoft.com/office/officeart/2005/8/layout/cycle4" loCatId="matrix" qsTypeId="urn:microsoft.com/office/officeart/2005/8/quickstyle/simple1" qsCatId="simple" csTypeId="urn:microsoft.com/office/officeart/2005/8/colors/colorful2" csCatId="colorful" phldr="1"/>
      <dgm:spPr/>
      <dgm:t>
        <a:bodyPr/>
        <a:lstStyle/>
        <a:p>
          <a:endParaRPr lang="fr-FR"/>
        </a:p>
      </dgm:t>
    </dgm:pt>
    <dgm:pt modelId="{8D5D2D25-BD82-4EBE-8804-AAD3E6D2DC48}">
      <dgm:prSet phldrT="[Texte]" custT="1"/>
      <dgm:spPr/>
      <dgm:t>
        <a:bodyPr/>
        <a:lstStyle/>
        <a:p>
          <a:r>
            <a:rPr lang="fr-FR" sz="1700" dirty="0" smtClean="0"/>
            <a:t>Réduction  de cotisations </a:t>
          </a:r>
          <a:endParaRPr lang="fr-FR" sz="1700" dirty="0"/>
        </a:p>
      </dgm:t>
    </dgm:pt>
    <dgm:pt modelId="{9FD1690D-23D9-4257-8C5B-8A14629DFB58}" type="parTrans" cxnId="{D4122704-906D-43DF-999E-4E9A482EBDB2}">
      <dgm:prSet/>
      <dgm:spPr/>
      <dgm:t>
        <a:bodyPr/>
        <a:lstStyle/>
        <a:p>
          <a:endParaRPr lang="fr-FR" sz="1400"/>
        </a:p>
      </dgm:t>
    </dgm:pt>
    <dgm:pt modelId="{EB573149-F921-4400-8E54-78A769535205}" type="sibTrans" cxnId="{D4122704-906D-43DF-999E-4E9A482EBDB2}">
      <dgm:prSet/>
      <dgm:spPr/>
      <dgm:t>
        <a:bodyPr/>
        <a:lstStyle/>
        <a:p>
          <a:endParaRPr lang="fr-FR" sz="1400"/>
        </a:p>
      </dgm:t>
    </dgm:pt>
    <dgm:pt modelId="{1F30E435-304A-4E2E-B9BC-F697C4CF4C23}">
      <dgm:prSet phldrT="[Texte]" custT="1"/>
      <dgm:spPr/>
      <dgm:t>
        <a:bodyPr/>
        <a:lstStyle/>
        <a:p>
          <a:pPr algn="l">
            <a:tabLst/>
          </a:pPr>
          <a:r>
            <a:rPr lang="fr-FR" sz="1400" dirty="0" smtClean="0">
              <a:solidFill>
                <a:schemeClr val="accent6"/>
              </a:solidFill>
            </a:rPr>
            <a:t>Ristourne trajet</a:t>
          </a:r>
          <a:endParaRPr lang="fr-FR" sz="1400" dirty="0">
            <a:solidFill>
              <a:schemeClr val="accent6"/>
            </a:solidFill>
          </a:endParaRPr>
        </a:p>
      </dgm:t>
    </dgm:pt>
    <dgm:pt modelId="{CE133CE7-4634-4997-96FB-5362FE6E35B2}" type="parTrans" cxnId="{119FCAB3-1E54-4358-BD9A-2077E2B35B9A}">
      <dgm:prSet/>
      <dgm:spPr/>
      <dgm:t>
        <a:bodyPr/>
        <a:lstStyle/>
        <a:p>
          <a:endParaRPr lang="fr-FR" sz="1400"/>
        </a:p>
      </dgm:t>
    </dgm:pt>
    <dgm:pt modelId="{3E02D3C6-CE5F-46D7-B8EE-DD3BE67F9107}" type="sibTrans" cxnId="{119FCAB3-1E54-4358-BD9A-2077E2B35B9A}">
      <dgm:prSet/>
      <dgm:spPr/>
      <dgm:t>
        <a:bodyPr/>
        <a:lstStyle/>
        <a:p>
          <a:endParaRPr lang="fr-FR" sz="1400"/>
        </a:p>
      </dgm:t>
    </dgm:pt>
    <dgm:pt modelId="{09732E31-5973-44DE-B940-CCDE94987995}">
      <dgm:prSet phldrT="[Texte]" custT="1"/>
      <dgm:spPr>
        <a:solidFill>
          <a:schemeClr val="accent1"/>
        </a:solidFill>
      </dgm:spPr>
      <dgm:t>
        <a:bodyPr/>
        <a:lstStyle/>
        <a:p>
          <a:r>
            <a:rPr lang="fr-FR" sz="1700" dirty="0" smtClean="0"/>
            <a:t>Aides financières</a:t>
          </a:r>
          <a:endParaRPr lang="fr-FR" sz="1700" dirty="0"/>
        </a:p>
      </dgm:t>
    </dgm:pt>
    <dgm:pt modelId="{81AEAF74-A6C8-44F6-A570-5851C8F6C3DE}" type="parTrans" cxnId="{2AC8EBE8-B14D-4A95-82BB-6FBFF4F71F9C}">
      <dgm:prSet/>
      <dgm:spPr/>
      <dgm:t>
        <a:bodyPr/>
        <a:lstStyle/>
        <a:p>
          <a:endParaRPr lang="fr-FR" sz="1400"/>
        </a:p>
      </dgm:t>
    </dgm:pt>
    <dgm:pt modelId="{CF68703B-CBA3-49DC-BB6A-1241A9489959}" type="sibTrans" cxnId="{2AC8EBE8-B14D-4A95-82BB-6FBFF4F71F9C}">
      <dgm:prSet/>
      <dgm:spPr/>
      <dgm:t>
        <a:bodyPr/>
        <a:lstStyle/>
        <a:p>
          <a:endParaRPr lang="fr-FR" sz="1400"/>
        </a:p>
      </dgm:t>
    </dgm:pt>
    <dgm:pt modelId="{2C6BE850-1807-4A19-9682-83CBE94F1ADA}">
      <dgm:prSet phldrT="[Texte]" custT="1"/>
      <dgm:spPr>
        <a:ln>
          <a:solidFill>
            <a:schemeClr val="accent1"/>
          </a:solidFill>
        </a:ln>
      </dgm:spPr>
      <dgm:t>
        <a:bodyPr/>
        <a:lstStyle/>
        <a:p>
          <a:pPr algn="ctr"/>
          <a:r>
            <a:rPr lang="fr-FR" sz="1400" dirty="0" smtClean="0">
              <a:solidFill>
                <a:schemeClr val="accent6"/>
              </a:solidFill>
            </a:rPr>
            <a:t>Contrat de prévention</a:t>
          </a:r>
          <a:endParaRPr lang="fr-FR" sz="1400" dirty="0">
            <a:solidFill>
              <a:schemeClr val="accent6"/>
            </a:solidFill>
          </a:endParaRPr>
        </a:p>
      </dgm:t>
    </dgm:pt>
    <dgm:pt modelId="{C520AE8A-0D27-42E2-8E3C-EDF2E4BEFB35}" type="parTrans" cxnId="{0E3EE84D-6123-4223-BAC1-C061B99BA599}">
      <dgm:prSet/>
      <dgm:spPr/>
      <dgm:t>
        <a:bodyPr/>
        <a:lstStyle/>
        <a:p>
          <a:endParaRPr lang="fr-FR" sz="1400"/>
        </a:p>
      </dgm:t>
    </dgm:pt>
    <dgm:pt modelId="{EA3E328A-EFC1-4781-9638-771FE3AB32EF}" type="sibTrans" cxnId="{0E3EE84D-6123-4223-BAC1-C061B99BA599}">
      <dgm:prSet/>
      <dgm:spPr/>
      <dgm:t>
        <a:bodyPr/>
        <a:lstStyle/>
        <a:p>
          <a:endParaRPr lang="fr-FR" sz="1400"/>
        </a:p>
      </dgm:t>
    </dgm:pt>
    <dgm:pt modelId="{1EAACF73-A254-4D5F-B90F-74C2C21436B9}">
      <dgm:prSet phldrT="[Texte]" custT="1"/>
      <dgm:spPr>
        <a:solidFill>
          <a:srgbClr val="189830"/>
        </a:solidFill>
      </dgm:spPr>
      <dgm:t>
        <a:bodyPr/>
        <a:lstStyle/>
        <a:p>
          <a:r>
            <a:rPr lang="fr-FR" sz="1700" smtClean="0"/>
            <a:t>Incitations financières à venir</a:t>
          </a:r>
          <a:endParaRPr lang="fr-FR" sz="1700" dirty="0"/>
        </a:p>
      </dgm:t>
    </dgm:pt>
    <dgm:pt modelId="{6A752D5F-1D2B-409E-847E-070ECB164211}" type="parTrans" cxnId="{0A9DDBAE-1D06-4E81-A509-6A4553089156}">
      <dgm:prSet/>
      <dgm:spPr/>
      <dgm:t>
        <a:bodyPr/>
        <a:lstStyle/>
        <a:p>
          <a:endParaRPr lang="fr-FR" sz="1400"/>
        </a:p>
      </dgm:t>
    </dgm:pt>
    <dgm:pt modelId="{91BD979B-F2CE-47B1-BCD9-BF20AFB116E9}" type="sibTrans" cxnId="{0A9DDBAE-1D06-4E81-A509-6A4553089156}">
      <dgm:prSet/>
      <dgm:spPr/>
      <dgm:t>
        <a:bodyPr/>
        <a:lstStyle/>
        <a:p>
          <a:endParaRPr lang="fr-FR" sz="1400"/>
        </a:p>
      </dgm:t>
    </dgm:pt>
    <dgm:pt modelId="{9C793C6A-1A14-4971-B730-68BFE27ACB90}">
      <dgm:prSet phldrT="[Texte]" custT="1"/>
      <dgm:spPr>
        <a:ln>
          <a:solidFill>
            <a:srgbClr val="00B050"/>
          </a:solidFill>
        </a:ln>
      </dgm:spPr>
      <dgm:t>
        <a:bodyPr/>
        <a:lstStyle/>
        <a:p>
          <a:pPr algn="ctr"/>
          <a:r>
            <a:rPr lang="fr-FR" sz="1400" dirty="0" smtClean="0">
              <a:solidFill>
                <a:schemeClr val="accent6"/>
              </a:solidFill>
            </a:rPr>
            <a:t>Prime Signal</a:t>
          </a:r>
          <a:endParaRPr lang="fr-FR" sz="1400" dirty="0">
            <a:solidFill>
              <a:schemeClr val="accent6"/>
            </a:solidFill>
          </a:endParaRPr>
        </a:p>
      </dgm:t>
    </dgm:pt>
    <dgm:pt modelId="{3689CA82-08C2-4FF2-8417-E5AE3C4B5184}" type="parTrans" cxnId="{6598837D-18D3-4C3C-B10E-977B16A338EA}">
      <dgm:prSet/>
      <dgm:spPr/>
      <dgm:t>
        <a:bodyPr/>
        <a:lstStyle/>
        <a:p>
          <a:endParaRPr lang="fr-FR" sz="1400"/>
        </a:p>
      </dgm:t>
    </dgm:pt>
    <dgm:pt modelId="{384FD86E-B650-4F8F-99E0-E9ADE01CCE5B}" type="sibTrans" cxnId="{6598837D-18D3-4C3C-B10E-977B16A338EA}">
      <dgm:prSet/>
      <dgm:spPr/>
      <dgm:t>
        <a:bodyPr/>
        <a:lstStyle/>
        <a:p>
          <a:endParaRPr lang="fr-FR" sz="1400"/>
        </a:p>
      </dgm:t>
    </dgm:pt>
    <dgm:pt modelId="{CE45B274-3277-465A-A9FE-8B66E8DB7620}">
      <dgm:prSet phldrT="[Texte]" custT="1"/>
      <dgm:spPr>
        <a:solidFill>
          <a:srgbClr val="FFC000"/>
        </a:solidFill>
      </dgm:spPr>
      <dgm:t>
        <a:bodyPr/>
        <a:lstStyle/>
        <a:p>
          <a:r>
            <a:rPr lang="fr-FR" sz="1700" dirty="0" smtClean="0"/>
            <a:t>Majorations de cotisations</a:t>
          </a:r>
          <a:endParaRPr lang="fr-FR" sz="1700" dirty="0"/>
        </a:p>
      </dgm:t>
    </dgm:pt>
    <dgm:pt modelId="{E1B62E70-6DF7-4E0C-B0F8-1E1000D6D562}" type="parTrans" cxnId="{2F848547-2E74-4910-8B81-EF546F590B67}">
      <dgm:prSet/>
      <dgm:spPr/>
      <dgm:t>
        <a:bodyPr/>
        <a:lstStyle/>
        <a:p>
          <a:endParaRPr lang="fr-FR" sz="1400"/>
        </a:p>
      </dgm:t>
    </dgm:pt>
    <dgm:pt modelId="{60B6E7B6-28DB-446C-AE1A-D14D2AC925C2}" type="sibTrans" cxnId="{2F848547-2E74-4910-8B81-EF546F590B67}">
      <dgm:prSet/>
      <dgm:spPr/>
      <dgm:t>
        <a:bodyPr/>
        <a:lstStyle/>
        <a:p>
          <a:endParaRPr lang="fr-FR" sz="1400"/>
        </a:p>
      </dgm:t>
    </dgm:pt>
    <dgm:pt modelId="{CBBF0222-CE3A-456F-A607-84BB72C22D0D}">
      <dgm:prSet phldrT="[Texte]" custT="1"/>
      <dgm:spPr>
        <a:ln>
          <a:solidFill>
            <a:srgbClr val="FFC000"/>
          </a:solidFill>
        </a:ln>
      </dgm:spPr>
      <dgm:t>
        <a:bodyPr/>
        <a:lstStyle/>
        <a:p>
          <a:pPr algn="ctr"/>
          <a:r>
            <a:rPr lang="fr-FR" sz="1400" dirty="0" smtClean="0">
              <a:solidFill>
                <a:schemeClr val="accent6"/>
              </a:solidFill>
            </a:rPr>
            <a:t>Injonctions</a:t>
          </a:r>
          <a:endParaRPr lang="fr-FR" sz="1400" dirty="0">
            <a:solidFill>
              <a:schemeClr val="accent6"/>
            </a:solidFill>
          </a:endParaRPr>
        </a:p>
      </dgm:t>
    </dgm:pt>
    <dgm:pt modelId="{83AFA724-F928-4F43-B2E3-DDCE5DF11A4D}" type="parTrans" cxnId="{DDE4023F-3907-451C-8DA6-EE1BD01DA3E6}">
      <dgm:prSet/>
      <dgm:spPr/>
      <dgm:t>
        <a:bodyPr/>
        <a:lstStyle/>
        <a:p>
          <a:endParaRPr lang="fr-FR" sz="1400"/>
        </a:p>
      </dgm:t>
    </dgm:pt>
    <dgm:pt modelId="{EE153D6D-C4A5-4A90-91A6-0EB798A8088A}" type="sibTrans" cxnId="{DDE4023F-3907-451C-8DA6-EE1BD01DA3E6}">
      <dgm:prSet/>
      <dgm:spPr/>
      <dgm:t>
        <a:bodyPr/>
        <a:lstStyle/>
        <a:p>
          <a:endParaRPr lang="fr-FR" sz="1400"/>
        </a:p>
      </dgm:t>
    </dgm:pt>
    <dgm:pt modelId="{9E013A58-3165-4AAA-923B-A275696E24D2}">
      <dgm:prSet phldrT="[Texte]" custT="1"/>
      <dgm:spPr/>
      <dgm:t>
        <a:bodyPr/>
        <a:lstStyle/>
        <a:p>
          <a:pPr algn="l"/>
          <a:r>
            <a:rPr lang="fr-FR" sz="1400" dirty="0" smtClean="0">
              <a:solidFill>
                <a:schemeClr val="accent6"/>
              </a:solidFill>
            </a:rPr>
            <a:t>Ristourne travail</a:t>
          </a:r>
          <a:endParaRPr lang="fr-FR" sz="1400" dirty="0">
            <a:solidFill>
              <a:schemeClr val="accent6"/>
            </a:solidFill>
          </a:endParaRPr>
        </a:p>
      </dgm:t>
    </dgm:pt>
    <dgm:pt modelId="{F4BB550D-9516-4F1F-877A-0B346D95C6CF}" type="parTrans" cxnId="{2031B986-3343-4B40-87F2-BDF88A04767C}">
      <dgm:prSet/>
      <dgm:spPr/>
      <dgm:t>
        <a:bodyPr/>
        <a:lstStyle/>
        <a:p>
          <a:endParaRPr lang="fr-FR" sz="1400"/>
        </a:p>
      </dgm:t>
    </dgm:pt>
    <dgm:pt modelId="{F4AC03E5-5B5E-4977-90A3-2C269A70B26E}" type="sibTrans" cxnId="{2031B986-3343-4B40-87F2-BDF88A04767C}">
      <dgm:prSet/>
      <dgm:spPr/>
      <dgm:t>
        <a:bodyPr/>
        <a:lstStyle/>
        <a:p>
          <a:endParaRPr lang="fr-FR" sz="1400"/>
        </a:p>
      </dgm:t>
    </dgm:pt>
    <dgm:pt modelId="{FA6D6492-CBE1-4090-8A8C-4383D3BAF56C}">
      <dgm:prSet phldrT="[Texte]" custT="1"/>
      <dgm:spPr>
        <a:ln>
          <a:solidFill>
            <a:schemeClr val="accent1"/>
          </a:solidFill>
        </a:ln>
      </dgm:spPr>
      <dgm:t>
        <a:bodyPr/>
        <a:lstStyle/>
        <a:p>
          <a:pPr algn="ctr"/>
          <a:r>
            <a:rPr lang="fr-FR" sz="1400" dirty="0" smtClean="0">
              <a:solidFill>
                <a:schemeClr val="accent6"/>
              </a:solidFill>
            </a:rPr>
            <a:t>Subvention Prévention TPE</a:t>
          </a:r>
          <a:endParaRPr lang="fr-FR" sz="1400" dirty="0">
            <a:solidFill>
              <a:schemeClr val="accent6"/>
            </a:solidFill>
          </a:endParaRPr>
        </a:p>
      </dgm:t>
    </dgm:pt>
    <dgm:pt modelId="{B28F6D73-522E-47A8-8032-C0FFAA8DD7B2}" type="parTrans" cxnId="{3A2694AF-AE64-4EDF-9926-C7D9E62A54F4}">
      <dgm:prSet/>
      <dgm:spPr/>
      <dgm:t>
        <a:bodyPr/>
        <a:lstStyle/>
        <a:p>
          <a:endParaRPr lang="fr-FR" sz="1400"/>
        </a:p>
      </dgm:t>
    </dgm:pt>
    <dgm:pt modelId="{5957E788-06AB-4762-8C45-E256E0829AA2}" type="sibTrans" cxnId="{3A2694AF-AE64-4EDF-9926-C7D9E62A54F4}">
      <dgm:prSet/>
      <dgm:spPr/>
      <dgm:t>
        <a:bodyPr/>
        <a:lstStyle/>
        <a:p>
          <a:endParaRPr lang="fr-FR" sz="1400"/>
        </a:p>
      </dgm:t>
    </dgm:pt>
    <dgm:pt modelId="{98C9D885-80F8-44C6-9425-99605B09165C}">
      <dgm:prSet phldrT="[Texte]" custT="1"/>
      <dgm:spPr>
        <a:ln>
          <a:solidFill>
            <a:schemeClr val="accent1"/>
          </a:solidFill>
        </a:ln>
      </dgm:spPr>
      <dgm:t>
        <a:bodyPr/>
        <a:lstStyle/>
        <a:p>
          <a:pPr algn="ctr"/>
          <a:r>
            <a:rPr lang="fr-FR" sz="1400" dirty="0" smtClean="0">
              <a:solidFill>
                <a:schemeClr val="accent6"/>
              </a:solidFill>
            </a:rPr>
            <a:t>Contrat TPE</a:t>
          </a:r>
          <a:endParaRPr lang="fr-FR" sz="1400" dirty="0">
            <a:solidFill>
              <a:schemeClr val="accent6"/>
            </a:solidFill>
          </a:endParaRPr>
        </a:p>
      </dgm:t>
    </dgm:pt>
    <dgm:pt modelId="{73A92652-1189-4971-B245-514AF59D09AC}" type="parTrans" cxnId="{F957AE7C-2E0E-4CCB-BF99-9C01B4993170}">
      <dgm:prSet/>
      <dgm:spPr/>
      <dgm:t>
        <a:bodyPr/>
        <a:lstStyle/>
        <a:p>
          <a:endParaRPr lang="fr-FR" sz="1400"/>
        </a:p>
      </dgm:t>
    </dgm:pt>
    <dgm:pt modelId="{90548E8F-5810-457F-AB4A-7E60A51E7FCA}" type="sibTrans" cxnId="{F957AE7C-2E0E-4CCB-BF99-9C01B4993170}">
      <dgm:prSet/>
      <dgm:spPr/>
      <dgm:t>
        <a:bodyPr/>
        <a:lstStyle/>
        <a:p>
          <a:endParaRPr lang="fr-FR" sz="1400"/>
        </a:p>
      </dgm:t>
    </dgm:pt>
    <dgm:pt modelId="{EE58AE4E-416D-4237-BB14-D9AC3E289C4F}">
      <dgm:prSet phldrT="[Texte]" custT="1"/>
      <dgm:spPr/>
      <dgm:t>
        <a:bodyPr/>
        <a:lstStyle/>
        <a:p>
          <a:pPr algn="l">
            <a:tabLst/>
          </a:pPr>
          <a:endParaRPr lang="fr-FR" sz="1400" dirty="0"/>
        </a:p>
      </dgm:t>
    </dgm:pt>
    <dgm:pt modelId="{777A0E41-C24E-4861-86C9-929D6583B875}" type="parTrans" cxnId="{7C2B8294-93C9-496C-96A9-0228A5A34E3B}">
      <dgm:prSet/>
      <dgm:spPr/>
      <dgm:t>
        <a:bodyPr/>
        <a:lstStyle/>
        <a:p>
          <a:endParaRPr lang="fr-FR"/>
        </a:p>
      </dgm:t>
    </dgm:pt>
    <dgm:pt modelId="{1F8984E4-51A5-4CF9-B14C-2D3585946A6E}" type="sibTrans" cxnId="{7C2B8294-93C9-496C-96A9-0228A5A34E3B}">
      <dgm:prSet/>
      <dgm:spPr/>
      <dgm:t>
        <a:bodyPr/>
        <a:lstStyle/>
        <a:p>
          <a:endParaRPr lang="fr-FR"/>
        </a:p>
      </dgm:t>
    </dgm:pt>
    <dgm:pt modelId="{4960A49D-98C6-43EA-A162-B96D0FC13DC3}" type="pres">
      <dgm:prSet presAssocID="{504AF034-E53F-4453-BC26-308EEE437C15}" presName="cycleMatrixDiagram" presStyleCnt="0">
        <dgm:presLayoutVars>
          <dgm:chMax val="1"/>
          <dgm:dir/>
          <dgm:animLvl val="lvl"/>
          <dgm:resizeHandles val="exact"/>
        </dgm:presLayoutVars>
      </dgm:prSet>
      <dgm:spPr/>
      <dgm:t>
        <a:bodyPr/>
        <a:lstStyle/>
        <a:p>
          <a:endParaRPr lang="fr-FR"/>
        </a:p>
      </dgm:t>
    </dgm:pt>
    <dgm:pt modelId="{C5C1D0DC-E340-4E55-851E-B3C1F95B5944}" type="pres">
      <dgm:prSet presAssocID="{504AF034-E53F-4453-BC26-308EEE437C15}" presName="children" presStyleCnt="0"/>
      <dgm:spPr/>
      <dgm:t>
        <a:bodyPr/>
        <a:lstStyle/>
        <a:p>
          <a:endParaRPr lang="fr-FR"/>
        </a:p>
      </dgm:t>
    </dgm:pt>
    <dgm:pt modelId="{B7DD4597-5230-4ADE-AC4A-868787ACFEC2}" type="pres">
      <dgm:prSet presAssocID="{504AF034-E53F-4453-BC26-308EEE437C15}" presName="child1group" presStyleCnt="0"/>
      <dgm:spPr/>
      <dgm:t>
        <a:bodyPr/>
        <a:lstStyle/>
        <a:p>
          <a:endParaRPr lang="fr-FR"/>
        </a:p>
      </dgm:t>
    </dgm:pt>
    <dgm:pt modelId="{27C63D4F-22B2-4437-99DE-4C742642BB48}" type="pres">
      <dgm:prSet presAssocID="{504AF034-E53F-4453-BC26-308EEE437C15}" presName="child1" presStyleLbl="bgAcc1" presStyleIdx="0" presStyleCnt="4"/>
      <dgm:spPr/>
      <dgm:t>
        <a:bodyPr/>
        <a:lstStyle/>
        <a:p>
          <a:endParaRPr lang="fr-FR"/>
        </a:p>
      </dgm:t>
    </dgm:pt>
    <dgm:pt modelId="{9E7919A0-E98F-4D8F-BE5E-362BB11CFAAB}" type="pres">
      <dgm:prSet presAssocID="{504AF034-E53F-4453-BC26-308EEE437C15}" presName="child1Text" presStyleLbl="bgAcc1" presStyleIdx="0" presStyleCnt="4">
        <dgm:presLayoutVars>
          <dgm:bulletEnabled val="1"/>
        </dgm:presLayoutVars>
      </dgm:prSet>
      <dgm:spPr/>
      <dgm:t>
        <a:bodyPr/>
        <a:lstStyle/>
        <a:p>
          <a:endParaRPr lang="fr-FR"/>
        </a:p>
      </dgm:t>
    </dgm:pt>
    <dgm:pt modelId="{F15DA21F-D71F-4D1E-9AA4-0F838284D151}" type="pres">
      <dgm:prSet presAssocID="{504AF034-E53F-4453-BC26-308EEE437C15}" presName="child2group" presStyleCnt="0"/>
      <dgm:spPr/>
      <dgm:t>
        <a:bodyPr/>
        <a:lstStyle/>
        <a:p>
          <a:endParaRPr lang="fr-FR"/>
        </a:p>
      </dgm:t>
    </dgm:pt>
    <dgm:pt modelId="{FA37D9A1-C13D-48D5-8905-4BF6835B3FC0}" type="pres">
      <dgm:prSet presAssocID="{504AF034-E53F-4453-BC26-308EEE437C15}" presName="child2" presStyleLbl="bgAcc1" presStyleIdx="1" presStyleCnt="4"/>
      <dgm:spPr/>
      <dgm:t>
        <a:bodyPr/>
        <a:lstStyle/>
        <a:p>
          <a:endParaRPr lang="fr-FR"/>
        </a:p>
      </dgm:t>
    </dgm:pt>
    <dgm:pt modelId="{0B375457-CA1A-47AC-8034-4FFD0BFC7651}" type="pres">
      <dgm:prSet presAssocID="{504AF034-E53F-4453-BC26-308EEE437C15}" presName="child2Text" presStyleLbl="bgAcc1" presStyleIdx="1" presStyleCnt="4">
        <dgm:presLayoutVars>
          <dgm:bulletEnabled val="1"/>
        </dgm:presLayoutVars>
      </dgm:prSet>
      <dgm:spPr/>
      <dgm:t>
        <a:bodyPr/>
        <a:lstStyle/>
        <a:p>
          <a:endParaRPr lang="fr-FR"/>
        </a:p>
      </dgm:t>
    </dgm:pt>
    <dgm:pt modelId="{6210BA83-F529-4E02-A9D8-61FE3438F77F}" type="pres">
      <dgm:prSet presAssocID="{504AF034-E53F-4453-BC26-308EEE437C15}" presName="child3group" presStyleCnt="0"/>
      <dgm:spPr/>
      <dgm:t>
        <a:bodyPr/>
        <a:lstStyle/>
        <a:p>
          <a:endParaRPr lang="fr-FR"/>
        </a:p>
      </dgm:t>
    </dgm:pt>
    <dgm:pt modelId="{37340B90-B22D-48DF-84C6-AD85CDB19514}" type="pres">
      <dgm:prSet presAssocID="{504AF034-E53F-4453-BC26-308EEE437C15}" presName="child3" presStyleLbl="bgAcc1" presStyleIdx="2" presStyleCnt="4"/>
      <dgm:spPr/>
      <dgm:t>
        <a:bodyPr/>
        <a:lstStyle/>
        <a:p>
          <a:endParaRPr lang="fr-FR"/>
        </a:p>
      </dgm:t>
    </dgm:pt>
    <dgm:pt modelId="{5330E374-0A18-41BB-8D8E-D68F4F13CFC2}" type="pres">
      <dgm:prSet presAssocID="{504AF034-E53F-4453-BC26-308EEE437C15}" presName="child3Text" presStyleLbl="bgAcc1" presStyleIdx="2" presStyleCnt="4">
        <dgm:presLayoutVars>
          <dgm:bulletEnabled val="1"/>
        </dgm:presLayoutVars>
      </dgm:prSet>
      <dgm:spPr/>
      <dgm:t>
        <a:bodyPr/>
        <a:lstStyle/>
        <a:p>
          <a:endParaRPr lang="fr-FR"/>
        </a:p>
      </dgm:t>
    </dgm:pt>
    <dgm:pt modelId="{2FD6F5C2-2F3A-48CE-9AD3-1CDE5602E40B}" type="pres">
      <dgm:prSet presAssocID="{504AF034-E53F-4453-BC26-308EEE437C15}" presName="child4group" presStyleCnt="0"/>
      <dgm:spPr/>
      <dgm:t>
        <a:bodyPr/>
        <a:lstStyle/>
        <a:p>
          <a:endParaRPr lang="fr-FR"/>
        </a:p>
      </dgm:t>
    </dgm:pt>
    <dgm:pt modelId="{F898A762-4A51-4778-B9A0-90DB4773CB46}" type="pres">
      <dgm:prSet presAssocID="{504AF034-E53F-4453-BC26-308EEE437C15}" presName="child4" presStyleLbl="bgAcc1" presStyleIdx="3" presStyleCnt="4"/>
      <dgm:spPr/>
      <dgm:t>
        <a:bodyPr/>
        <a:lstStyle/>
        <a:p>
          <a:endParaRPr lang="fr-FR"/>
        </a:p>
      </dgm:t>
    </dgm:pt>
    <dgm:pt modelId="{D60FDAC8-C2A8-4601-861B-AA562F9242FE}" type="pres">
      <dgm:prSet presAssocID="{504AF034-E53F-4453-BC26-308EEE437C15}" presName="child4Text" presStyleLbl="bgAcc1" presStyleIdx="3" presStyleCnt="4">
        <dgm:presLayoutVars>
          <dgm:bulletEnabled val="1"/>
        </dgm:presLayoutVars>
      </dgm:prSet>
      <dgm:spPr/>
      <dgm:t>
        <a:bodyPr/>
        <a:lstStyle/>
        <a:p>
          <a:endParaRPr lang="fr-FR"/>
        </a:p>
      </dgm:t>
    </dgm:pt>
    <dgm:pt modelId="{D611C7D6-D502-421D-8F38-6675C5B852EA}" type="pres">
      <dgm:prSet presAssocID="{504AF034-E53F-4453-BC26-308EEE437C15}" presName="childPlaceholder" presStyleCnt="0"/>
      <dgm:spPr/>
      <dgm:t>
        <a:bodyPr/>
        <a:lstStyle/>
        <a:p>
          <a:endParaRPr lang="fr-FR"/>
        </a:p>
      </dgm:t>
    </dgm:pt>
    <dgm:pt modelId="{0F54196A-F57F-41BC-9B30-3D0C2EFE199C}" type="pres">
      <dgm:prSet presAssocID="{504AF034-E53F-4453-BC26-308EEE437C15}" presName="circle" presStyleCnt="0"/>
      <dgm:spPr/>
      <dgm:t>
        <a:bodyPr/>
        <a:lstStyle/>
        <a:p>
          <a:endParaRPr lang="fr-FR"/>
        </a:p>
      </dgm:t>
    </dgm:pt>
    <dgm:pt modelId="{AF80C43D-B1F3-4FB1-AC75-CBB9CF3B185C}" type="pres">
      <dgm:prSet presAssocID="{504AF034-E53F-4453-BC26-308EEE437C15}" presName="quadrant1" presStyleLbl="node1" presStyleIdx="0" presStyleCnt="4">
        <dgm:presLayoutVars>
          <dgm:chMax val="1"/>
          <dgm:bulletEnabled val="1"/>
        </dgm:presLayoutVars>
      </dgm:prSet>
      <dgm:spPr/>
      <dgm:t>
        <a:bodyPr/>
        <a:lstStyle/>
        <a:p>
          <a:endParaRPr lang="fr-FR"/>
        </a:p>
      </dgm:t>
    </dgm:pt>
    <dgm:pt modelId="{53FE4B11-AA01-49CA-A8DA-42FD5DF00A2B}" type="pres">
      <dgm:prSet presAssocID="{504AF034-E53F-4453-BC26-308EEE437C15}" presName="quadrant2" presStyleLbl="node1" presStyleIdx="1" presStyleCnt="4">
        <dgm:presLayoutVars>
          <dgm:chMax val="1"/>
          <dgm:bulletEnabled val="1"/>
        </dgm:presLayoutVars>
      </dgm:prSet>
      <dgm:spPr/>
      <dgm:t>
        <a:bodyPr/>
        <a:lstStyle/>
        <a:p>
          <a:endParaRPr lang="fr-FR"/>
        </a:p>
      </dgm:t>
    </dgm:pt>
    <dgm:pt modelId="{C8703989-6217-416F-ABCA-083B9C44A1F6}" type="pres">
      <dgm:prSet presAssocID="{504AF034-E53F-4453-BC26-308EEE437C15}" presName="quadrant3" presStyleLbl="node1" presStyleIdx="2" presStyleCnt="4">
        <dgm:presLayoutVars>
          <dgm:chMax val="1"/>
          <dgm:bulletEnabled val="1"/>
        </dgm:presLayoutVars>
      </dgm:prSet>
      <dgm:spPr/>
      <dgm:t>
        <a:bodyPr/>
        <a:lstStyle/>
        <a:p>
          <a:endParaRPr lang="fr-FR"/>
        </a:p>
      </dgm:t>
    </dgm:pt>
    <dgm:pt modelId="{753C830C-1FA5-4E6F-B591-25901B08D1C6}" type="pres">
      <dgm:prSet presAssocID="{504AF034-E53F-4453-BC26-308EEE437C15}" presName="quadrant4" presStyleLbl="node1" presStyleIdx="3" presStyleCnt="4">
        <dgm:presLayoutVars>
          <dgm:chMax val="1"/>
          <dgm:bulletEnabled val="1"/>
        </dgm:presLayoutVars>
      </dgm:prSet>
      <dgm:spPr/>
      <dgm:t>
        <a:bodyPr/>
        <a:lstStyle/>
        <a:p>
          <a:endParaRPr lang="fr-FR"/>
        </a:p>
      </dgm:t>
    </dgm:pt>
    <dgm:pt modelId="{3E1E9FBA-CF64-42C5-93A5-3EC9F56D4D19}" type="pres">
      <dgm:prSet presAssocID="{504AF034-E53F-4453-BC26-308EEE437C15}" presName="quadrantPlaceholder" presStyleCnt="0"/>
      <dgm:spPr/>
      <dgm:t>
        <a:bodyPr/>
        <a:lstStyle/>
        <a:p>
          <a:endParaRPr lang="fr-FR"/>
        </a:p>
      </dgm:t>
    </dgm:pt>
    <dgm:pt modelId="{89115585-2F0D-4515-9F3D-FA98C13B358D}" type="pres">
      <dgm:prSet presAssocID="{504AF034-E53F-4453-BC26-308EEE437C15}" presName="center1" presStyleLbl="fgShp" presStyleIdx="0" presStyleCnt="2"/>
      <dgm:spPr/>
      <dgm:t>
        <a:bodyPr/>
        <a:lstStyle/>
        <a:p>
          <a:endParaRPr lang="fr-FR"/>
        </a:p>
      </dgm:t>
    </dgm:pt>
    <dgm:pt modelId="{D385CAA4-8C3F-45B0-B80C-302DE44E1399}" type="pres">
      <dgm:prSet presAssocID="{504AF034-E53F-4453-BC26-308EEE437C15}" presName="center2" presStyleLbl="fgShp" presStyleIdx="1" presStyleCnt="2"/>
      <dgm:spPr/>
      <dgm:t>
        <a:bodyPr/>
        <a:lstStyle/>
        <a:p>
          <a:endParaRPr lang="fr-FR"/>
        </a:p>
      </dgm:t>
    </dgm:pt>
  </dgm:ptLst>
  <dgm:cxnLst>
    <dgm:cxn modelId="{37ED3EB4-C616-4262-ABEA-2444802B9049}" type="presOf" srcId="{2C6BE850-1807-4A19-9682-83CBE94F1ADA}" destId="{FA37D9A1-C13D-48D5-8905-4BF6835B3FC0}" srcOrd="0" destOrd="0" presId="urn:microsoft.com/office/officeart/2005/8/layout/cycle4"/>
    <dgm:cxn modelId="{B75414CC-FA45-49C8-A5A5-B93DB3C2374B}" type="presOf" srcId="{9E013A58-3165-4AAA-923B-A275696E24D2}" destId="{9E7919A0-E98F-4D8F-BE5E-362BB11CFAAB}" srcOrd="1" destOrd="2" presId="urn:microsoft.com/office/officeart/2005/8/layout/cycle4"/>
    <dgm:cxn modelId="{6598837D-18D3-4C3C-B10E-977B16A338EA}" srcId="{1EAACF73-A254-4D5F-B90F-74C2C21436B9}" destId="{9C793C6A-1A14-4971-B730-68BFE27ACB90}" srcOrd="0" destOrd="0" parTransId="{3689CA82-08C2-4FF2-8417-E5AE3C4B5184}" sibTransId="{384FD86E-B650-4F8F-99E0-E9ADE01CCE5B}"/>
    <dgm:cxn modelId="{0D26C8C1-4C15-4F37-90DA-74CB65ADB08E}" type="presOf" srcId="{8D5D2D25-BD82-4EBE-8804-AAD3E6D2DC48}" destId="{AF80C43D-B1F3-4FB1-AC75-CBB9CF3B185C}" srcOrd="0" destOrd="0" presId="urn:microsoft.com/office/officeart/2005/8/layout/cycle4"/>
    <dgm:cxn modelId="{3A2694AF-AE64-4EDF-9926-C7D9E62A54F4}" srcId="{09732E31-5973-44DE-B940-CCDE94987995}" destId="{FA6D6492-CBE1-4090-8A8C-4383D3BAF56C}" srcOrd="1" destOrd="0" parTransId="{B28F6D73-522E-47A8-8032-C0FFAA8DD7B2}" sibTransId="{5957E788-06AB-4762-8C45-E256E0829AA2}"/>
    <dgm:cxn modelId="{294B8EF4-EF4E-4196-81F3-8A0F2800CF41}" type="presOf" srcId="{504AF034-E53F-4453-BC26-308EEE437C15}" destId="{4960A49D-98C6-43EA-A162-B96D0FC13DC3}" srcOrd="0" destOrd="0" presId="urn:microsoft.com/office/officeart/2005/8/layout/cycle4"/>
    <dgm:cxn modelId="{2031B986-3343-4B40-87F2-BDF88A04767C}" srcId="{8D5D2D25-BD82-4EBE-8804-AAD3E6D2DC48}" destId="{9E013A58-3165-4AAA-923B-A275696E24D2}" srcOrd="2" destOrd="0" parTransId="{F4BB550D-9516-4F1F-877A-0B346D95C6CF}" sibTransId="{F4AC03E5-5B5E-4977-90A3-2C269A70B26E}"/>
    <dgm:cxn modelId="{5AC23254-2A8F-42BA-BD7F-62BAF779DB9C}" type="presOf" srcId="{CE45B274-3277-465A-A9FE-8B66E8DB7620}" destId="{753C830C-1FA5-4E6F-B591-25901B08D1C6}" srcOrd="0" destOrd="0" presId="urn:microsoft.com/office/officeart/2005/8/layout/cycle4"/>
    <dgm:cxn modelId="{F957AE7C-2E0E-4CCB-BF99-9C01B4993170}" srcId="{09732E31-5973-44DE-B940-CCDE94987995}" destId="{98C9D885-80F8-44C6-9425-99605B09165C}" srcOrd="2" destOrd="0" parTransId="{73A92652-1189-4971-B245-514AF59D09AC}" sibTransId="{90548E8F-5810-457F-AB4A-7E60A51E7FCA}"/>
    <dgm:cxn modelId="{DDE4023F-3907-451C-8DA6-EE1BD01DA3E6}" srcId="{CE45B274-3277-465A-A9FE-8B66E8DB7620}" destId="{CBBF0222-CE3A-456F-A607-84BB72C22D0D}" srcOrd="0" destOrd="0" parTransId="{83AFA724-F928-4F43-B2E3-DDCE5DF11A4D}" sibTransId="{EE153D6D-C4A5-4A90-91A6-0EB798A8088A}"/>
    <dgm:cxn modelId="{A0153192-0DFB-4FE2-91DE-5A72A451C362}" type="presOf" srcId="{1EAACF73-A254-4D5F-B90F-74C2C21436B9}" destId="{C8703989-6217-416F-ABCA-083B9C44A1F6}" srcOrd="0" destOrd="0" presId="urn:microsoft.com/office/officeart/2005/8/layout/cycle4"/>
    <dgm:cxn modelId="{8D06CE50-2BFC-4169-A0EE-F5B7C0EB9EFC}" type="presOf" srcId="{CBBF0222-CE3A-456F-A607-84BB72C22D0D}" destId="{F898A762-4A51-4778-B9A0-90DB4773CB46}" srcOrd="0" destOrd="0" presId="urn:microsoft.com/office/officeart/2005/8/layout/cycle4"/>
    <dgm:cxn modelId="{2AC8EBE8-B14D-4A95-82BB-6FBFF4F71F9C}" srcId="{504AF034-E53F-4453-BC26-308EEE437C15}" destId="{09732E31-5973-44DE-B940-CCDE94987995}" srcOrd="1" destOrd="0" parTransId="{81AEAF74-A6C8-44F6-A570-5851C8F6C3DE}" sibTransId="{CF68703B-CBA3-49DC-BB6A-1241A9489959}"/>
    <dgm:cxn modelId="{8805A4C2-E44C-46F5-B62C-3AC813C42A65}" type="presOf" srcId="{9C793C6A-1A14-4971-B730-68BFE27ACB90}" destId="{37340B90-B22D-48DF-84C6-AD85CDB19514}" srcOrd="0" destOrd="0" presId="urn:microsoft.com/office/officeart/2005/8/layout/cycle4"/>
    <dgm:cxn modelId="{119FCAB3-1E54-4358-BD9A-2077E2B35B9A}" srcId="{8D5D2D25-BD82-4EBE-8804-AAD3E6D2DC48}" destId="{1F30E435-304A-4E2E-B9BC-F697C4CF4C23}" srcOrd="1" destOrd="0" parTransId="{CE133CE7-4634-4997-96FB-5362FE6E35B2}" sibTransId="{3E02D3C6-CE5F-46D7-B8EE-DD3BE67F9107}"/>
    <dgm:cxn modelId="{F19C56CF-5BDF-47D0-B1E0-DE8BDDD11760}" type="presOf" srcId="{9E013A58-3165-4AAA-923B-A275696E24D2}" destId="{27C63D4F-22B2-4437-99DE-4C742642BB48}" srcOrd="0" destOrd="2" presId="urn:microsoft.com/office/officeart/2005/8/layout/cycle4"/>
    <dgm:cxn modelId="{2F848547-2E74-4910-8B81-EF546F590B67}" srcId="{504AF034-E53F-4453-BC26-308EEE437C15}" destId="{CE45B274-3277-465A-A9FE-8B66E8DB7620}" srcOrd="3" destOrd="0" parTransId="{E1B62E70-6DF7-4E0C-B0F8-1E1000D6D562}" sibTransId="{60B6E7B6-28DB-446C-AE1A-D14D2AC925C2}"/>
    <dgm:cxn modelId="{586FEA57-2EDD-4695-9DB5-11BFE0C4131F}" type="presOf" srcId="{1F30E435-304A-4E2E-B9BC-F697C4CF4C23}" destId="{9E7919A0-E98F-4D8F-BE5E-362BB11CFAAB}" srcOrd="1" destOrd="1" presId="urn:microsoft.com/office/officeart/2005/8/layout/cycle4"/>
    <dgm:cxn modelId="{0DF0A34B-7050-4702-A9A5-27793304291B}" type="presOf" srcId="{FA6D6492-CBE1-4090-8A8C-4383D3BAF56C}" destId="{FA37D9A1-C13D-48D5-8905-4BF6835B3FC0}" srcOrd="0" destOrd="1" presId="urn:microsoft.com/office/officeart/2005/8/layout/cycle4"/>
    <dgm:cxn modelId="{8A566856-49B9-4845-A13E-51921DDE8BE9}" type="presOf" srcId="{9C793C6A-1A14-4971-B730-68BFE27ACB90}" destId="{5330E374-0A18-41BB-8D8E-D68F4F13CFC2}" srcOrd="1" destOrd="0" presId="urn:microsoft.com/office/officeart/2005/8/layout/cycle4"/>
    <dgm:cxn modelId="{D3F9B73D-C43F-4920-9E17-A4195FFFBD77}" type="presOf" srcId="{1F30E435-304A-4E2E-B9BC-F697C4CF4C23}" destId="{27C63D4F-22B2-4437-99DE-4C742642BB48}" srcOrd="0" destOrd="1" presId="urn:microsoft.com/office/officeart/2005/8/layout/cycle4"/>
    <dgm:cxn modelId="{41B672C6-A8AF-424F-9CF2-943D2C4BFA71}" type="presOf" srcId="{EE58AE4E-416D-4237-BB14-D9AC3E289C4F}" destId="{27C63D4F-22B2-4437-99DE-4C742642BB48}" srcOrd="0" destOrd="0" presId="urn:microsoft.com/office/officeart/2005/8/layout/cycle4"/>
    <dgm:cxn modelId="{D4122704-906D-43DF-999E-4E9A482EBDB2}" srcId="{504AF034-E53F-4453-BC26-308EEE437C15}" destId="{8D5D2D25-BD82-4EBE-8804-AAD3E6D2DC48}" srcOrd="0" destOrd="0" parTransId="{9FD1690D-23D9-4257-8C5B-8A14629DFB58}" sibTransId="{EB573149-F921-4400-8E54-78A769535205}"/>
    <dgm:cxn modelId="{7BB13F24-E8B6-4BF1-9C38-5F08CC3F0B0D}" type="presOf" srcId="{2C6BE850-1807-4A19-9682-83CBE94F1ADA}" destId="{0B375457-CA1A-47AC-8034-4FFD0BFC7651}" srcOrd="1" destOrd="0" presId="urn:microsoft.com/office/officeart/2005/8/layout/cycle4"/>
    <dgm:cxn modelId="{18D27DAE-FD32-4133-A093-44D61515E582}" type="presOf" srcId="{98C9D885-80F8-44C6-9425-99605B09165C}" destId="{0B375457-CA1A-47AC-8034-4FFD0BFC7651}" srcOrd="1" destOrd="2" presId="urn:microsoft.com/office/officeart/2005/8/layout/cycle4"/>
    <dgm:cxn modelId="{0E3EE84D-6123-4223-BAC1-C061B99BA599}" srcId="{09732E31-5973-44DE-B940-CCDE94987995}" destId="{2C6BE850-1807-4A19-9682-83CBE94F1ADA}" srcOrd="0" destOrd="0" parTransId="{C520AE8A-0D27-42E2-8E3C-EDF2E4BEFB35}" sibTransId="{EA3E328A-EFC1-4781-9638-771FE3AB32EF}"/>
    <dgm:cxn modelId="{2A807A95-E7A3-4EAE-8942-E409079B06AA}" type="presOf" srcId="{CBBF0222-CE3A-456F-A607-84BB72C22D0D}" destId="{D60FDAC8-C2A8-4601-861B-AA562F9242FE}" srcOrd="1" destOrd="0" presId="urn:microsoft.com/office/officeart/2005/8/layout/cycle4"/>
    <dgm:cxn modelId="{0A9DDBAE-1D06-4E81-A509-6A4553089156}" srcId="{504AF034-E53F-4453-BC26-308EEE437C15}" destId="{1EAACF73-A254-4D5F-B90F-74C2C21436B9}" srcOrd="2" destOrd="0" parTransId="{6A752D5F-1D2B-409E-847E-070ECB164211}" sibTransId="{91BD979B-F2CE-47B1-BCD9-BF20AFB116E9}"/>
    <dgm:cxn modelId="{6F1C32C5-1352-43DE-A720-53EED291D58F}" type="presOf" srcId="{09732E31-5973-44DE-B940-CCDE94987995}" destId="{53FE4B11-AA01-49CA-A8DA-42FD5DF00A2B}" srcOrd="0" destOrd="0" presId="urn:microsoft.com/office/officeart/2005/8/layout/cycle4"/>
    <dgm:cxn modelId="{7C2B8294-93C9-496C-96A9-0228A5A34E3B}" srcId="{8D5D2D25-BD82-4EBE-8804-AAD3E6D2DC48}" destId="{EE58AE4E-416D-4237-BB14-D9AC3E289C4F}" srcOrd="0" destOrd="0" parTransId="{777A0E41-C24E-4861-86C9-929D6583B875}" sibTransId="{1F8984E4-51A5-4CF9-B14C-2D3585946A6E}"/>
    <dgm:cxn modelId="{250B2468-4559-41CD-B31E-3AA41CEAAE84}" type="presOf" srcId="{EE58AE4E-416D-4237-BB14-D9AC3E289C4F}" destId="{9E7919A0-E98F-4D8F-BE5E-362BB11CFAAB}" srcOrd="1" destOrd="0" presId="urn:microsoft.com/office/officeart/2005/8/layout/cycle4"/>
    <dgm:cxn modelId="{BB0BA157-FFCC-4E6B-BB93-94BD8BE56739}" type="presOf" srcId="{98C9D885-80F8-44C6-9425-99605B09165C}" destId="{FA37D9A1-C13D-48D5-8905-4BF6835B3FC0}" srcOrd="0" destOrd="2" presId="urn:microsoft.com/office/officeart/2005/8/layout/cycle4"/>
    <dgm:cxn modelId="{1B3C5308-B3FE-4AC6-94B0-1F7D983DDDBE}" type="presOf" srcId="{FA6D6492-CBE1-4090-8A8C-4383D3BAF56C}" destId="{0B375457-CA1A-47AC-8034-4FFD0BFC7651}" srcOrd="1" destOrd="1" presId="urn:microsoft.com/office/officeart/2005/8/layout/cycle4"/>
    <dgm:cxn modelId="{7D979CEC-3F94-480C-B623-4A7BB64BD5DE}" type="presParOf" srcId="{4960A49D-98C6-43EA-A162-B96D0FC13DC3}" destId="{C5C1D0DC-E340-4E55-851E-B3C1F95B5944}" srcOrd="0" destOrd="0" presId="urn:microsoft.com/office/officeart/2005/8/layout/cycle4"/>
    <dgm:cxn modelId="{DB418154-7098-4069-B035-C0527635C94D}" type="presParOf" srcId="{C5C1D0DC-E340-4E55-851E-B3C1F95B5944}" destId="{B7DD4597-5230-4ADE-AC4A-868787ACFEC2}" srcOrd="0" destOrd="0" presId="urn:microsoft.com/office/officeart/2005/8/layout/cycle4"/>
    <dgm:cxn modelId="{3D70B0C7-4FAE-4594-9BBA-51F2E19EA258}" type="presParOf" srcId="{B7DD4597-5230-4ADE-AC4A-868787ACFEC2}" destId="{27C63D4F-22B2-4437-99DE-4C742642BB48}" srcOrd="0" destOrd="0" presId="urn:microsoft.com/office/officeart/2005/8/layout/cycle4"/>
    <dgm:cxn modelId="{9F48573E-5117-4925-BDB6-E3AAFF5B9C4C}" type="presParOf" srcId="{B7DD4597-5230-4ADE-AC4A-868787ACFEC2}" destId="{9E7919A0-E98F-4D8F-BE5E-362BB11CFAAB}" srcOrd="1" destOrd="0" presId="urn:microsoft.com/office/officeart/2005/8/layout/cycle4"/>
    <dgm:cxn modelId="{AB75FF2B-01EA-4FED-AD05-59A988EE4FA4}" type="presParOf" srcId="{C5C1D0DC-E340-4E55-851E-B3C1F95B5944}" destId="{F15DA21F-D71F-4D1E-9AA4-0F838284D151}" srcOrd="1" destOrd="0" presId="urn:microsoft.com/office/officeart/2005/8/layout/cycle4"/>
    <dgm:cxn modelId="{09BCE4B8-69F7-497D-9BF2-490C5EA63B0B}" type="presParOf" srcId="{F15DA21F-D71F-4D1E-9AA4-0F838284D151}" destId="{FA37D9A1-C13D-48D5-8905-4BF6835B3FC0}" srcOrd="0" destOrd="0" presId="urn:microsoft.com/office/officeart/2005/8/layout/cycle4"/>
    <dgm:cxn modelId="{5CC92C41-923F-4FA1-8B62-9B351B386CE2}" type="presParOf" srcId="{F15DA21F-D71F-4D1E-9AA4-0F838284D151}" destId="{0B375457-CA1A-47AC-8034-4FFD0BFC7651}" srcOrd="1" destOrd="0" presId="urn:microsoft.com/office/officeart/2005/8/layout/cycle4"/>
    <dgm:cxn modelId="{6430D886-2345-41F2-B835-0A750C579A76}" type="presParOf" srcId="{C5C1D0DC-E340-4E55-851E-B3C1F95B5944}" destId="{6210BA83-F529-4E02-A9D8-61FE3438F77F}" srcOrd="2" destOrd="0" presId="urn:microsoft.com/office/officeart/2005/8/layout/cycle4"/>
    <dgm:cxn modelId="{D7307FCE-766B-4100-8510-65014A6A4902}" type="presParOf" srcId="{6210BA83-F529-4E02-A9D8-61FE3438F77F}" destId="{37340B90-B22D-48DF-84C6-AD85CDB19514}" srcOrd="0" destOrd="0" presId="urn:microsoft.com/office/officeart/2005/8/layout/cycle4"/>
    <dgm:cxn modelId="{997E79CB-339A-4EFD-A46C-03B42EB332E9}" type="presParOf" srcId="{6210BA83-F529-4E02-A9D8-61FE3438F77F}" destId="{5330E374-0A18-41BB-8D8E-D68F4F13CFC2}" srcOrd="1" destOrd="0" presId="urn:microsoft.com/office/officeart/2005/8/layout/cycle4"/>
    <dgm:cxn modelId="{CE7379FF-4B76-406B-ADED-928738C9485E}" type="presParOf" srcId="{C5C1D0DC-E340-4E55-851E-B3C1F95B5944}" destId="{2FD6F5C2-2F3A-48CE-9AD3-1CDE5602E40B}" srcOrd="3" destOrd="0" presId="urn:microsoft.com/office/officeart/2005/8/layout/cycle4"/>
    <dgm:cxn modelId="{147E13D9-1A1E-4A16-8A1C-2B1BC4E73C91}" type="presParOf" srcId="{2FD6F5C2-2F3A-48CE-9AD3-1CDE5602E40B}" destId="{F898A762-4A51-4778-B9A0-90DB4773CB46}" srcOrd="0" destOrd="0" presId="urn:microsoft.com/office/officeart/2005/8/layout/cycle4"/>
    <dgm:cxn modelId="{FE997D18-3EE0-4F3D-A110-146126C75344}" type="presParOf" srcId="{2FD6F5C2-2F3A-48CE-9AD3-1CDE5602E40B}" destId="{D60FDAC8-C2A8-4601-861B-AA562F9242FE}" srcOrd="1" destOrd="0" presId="urn:microsoft.com/office/officeart/2005/8/layout/cycle4"/>
    <dgm:cxn modelId="{EA578314-704C-41C4-9FA9-F531C0AAB45D}" type="presParOf" srcId="{C5C1D0DC-E340-4E55-851E-B3C1F95B5944}" destId="{D611C7D6-D502-421D-8F38-6675C5B852EA}" srcOrd="4" destOrd="0" presId="urn:microsoft.com/office/officeart/2005/8/layout/cycle4"/>
    <dgm:cxn modelId="{D041F0C9-6960-4AA7-9B24-04D7A21E12DF}" type="presParOf" srcId="{4960A49D-98C6-43EA-A162-B96D0FC13DC3}" destId="{0F54196A-F57F-41BC-9B30-3D0C2EFE199C}" srcOrd="1" destOrd="0" presId="urn:microsoft.com/office/officeart/2005/8/layout/cycle4"/>
    <dgm:cxn modelId="{5F3EC783-ACF2-4736-9BEB-2D3EE1D2B1C1}" type="presParOf" srcId="{0F54196A-F57F-41BC-9B30-3D0C2EFE199C}" destId="{AF80C43D-B1F3-4FB1-AC75-CBB9CF3B185C}" srcOrd="0" destOrd="0" presId="urn:microsoft.com/office/officeart/2005/8/layout/cycle4"/>
    <dgm:cxn modelId="{ACD0ED2A-9E8B-4FCC-B6AD-6ECCF78B0025}" type="presParOf" srcId="{0F54196A-F57F-41BC-9B30-3D0C2EFE199C}" destId="{53FE4B11-AA01-49CA-A8DA-42FD5DF00A2B}" srcOrd="1" destOrd="0" presId="urn:microsoft.com/office/officeart/2005/8/layout/cycle4"/>
    <dgm:cxn modelId="{123EBF85-C079-45C2-8B51-E9B9B150E6F4}" type="presParOf" srcId="{0F54196A-F57F-41BC-9B30-3D0C2EFE199C}" destId="{C8703989-6217-416F-ABCA-083B9C44A1F6}" srcOrd="2" destOrd="0" presId="urn:microsoft.com/office/officeart/2005/8/layout/cycle4"/>
    <dgm:cxn modelId="{745A1ACE-A7BB-4E58-98A8-A7495E5AE63F}" type="presParOf" srcId="{0F54196A-F57F-41BC-9B30-3D0C2EFE199C}" destId="{753C830C-1FA5-4E6F-B591-25901B08D1C6}" srcOrd="3" destOrd="0" presId="urn:microsoft.com/office/officeart/2005/8/layout/cycle4"/>
    <dgm:cxn modelId="{04111D8C-169C-4518-A022-AEA1484BCD9B}" type="presParOf" srcId="{0F54196A-F57F-41BC-9B30-3D0C2EFE199C}" destId="{3E1E9FBA-CF64-42C5-93A5-3EC9F56D4D19}" srcOrd="4" destOrd="0" presId="urn:microsoft.com/office/officeart/2005/8/layout/cycle4"/>
    <dgm:cxn modelId="{5FC4D906-A416-4B33-BBE2-936798302141}" type="presParOf" srcId="{4960A49D-98C6-43EA-A162-B96D0FC13DC3}" destId="{89115585-2F0D-4515-9F3D-FA98C13B358D}" srcOrd="2" destOrd="0" presId="urn:microsoft.com/office/officeart/2005/8/layout/cycle4"/>
    <dgm:cxn modelId="{77BC9C26-730F-459E-8002-33DA032D4909}" type="presParOf" srcId="{4960A49D-98C6-43EA-A162-B96D0FC13DC3}" destId="{D385CAA4-8C3F-45B0-B80C-302DE44E1399}"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1331C316-AD84-4A9E-A869-7950E1DFA034}" type="doc">
      <dgm:prSet loTypeId="urn:microsoft.com/office/officeart/2005/8/layout/pyramid2" loCatId="list" qsTypeId="urn:microsoft.com/office/officeart/2005/8/quickstyle/simple1" qsCatId="simple" csTypeId="urn:microsoft.com/office/officeart/2005/8/colors/accent1_4" csCatId="accent1" phldr="1"/>
      <dgm:spPr/>
    </dgm:pt>
    <dgm:pt modelId="{B5BF2EA9-1FF2-4436-9684-48A255B4A27A}">
      <dgm:prSet phldrT="[Texte]"/>
      <dgm:spPr/>
      <dgm:t>
        <a:bodyPr/>
        <a:lstStyle/>
        <a:p>
          <a:r>
            <a:rPr lang="fr-FR" dirty="0" smtClean="0"/>
            <a:t>Contrat de prévention</a:t>
          </a:r>
          <a:endParaRPr lang="fr-FR" dirty="0"/>
        </a:p>
      </dgm:t>
    </dgm:pt>
    <dgm:pt modelId="{B0DC5B83-BB28-4317-93BE-5289D85B7A6E}" type="parTrans" cxnId="{9161DBAC-9FF5-4934-B72F-33801070F100}">
      <dgm:prSet/>
      <dgm:spPr/>
      <dgm:t>
        <a:bodyPr/>
        <a:lstStyle/>
        <a:p>
          <a:endParaRPr lang="fr-FR"/>
        </a:p>
      </dgm:t>
    </dgm:pt>
    <dgm:pt modelId="{54027B7E-E1C5-4549-ACB6-65F89DC4F77E}" type="sibTrans" cxnId="{9161DBAC-9FF5-4934-B72F-33801070F100}">
      <dgm:prSet/>
      <dgm:spPr/>
      <dgm:t>
        <a:bodyPr/>
        <a:lstStyle/>
        <a:p>
          <a:endParaRPr lang="fr-FR"/>
        </a:p>
      </dgm:t>
    </dgm:pt>
    <dgm:pt modelId="{062C4FE3-453F-4037-B424-0EB1A8FC5F43}">
      <dgm:prSet phldrT="[Texte]"/>
      <dgm:spPr/>
      <dgm:t>
        <a:bodyPr/>
        <a:lstStyle/>
        <a:p>
          <a:r>
            <a:rPr lang="fr-FR" dirty="0" smtClean="0"/>
            <a:t>Subvention Prévention TPE</a:t>
          </a:r>
          <a:endParaRPr lang="fr-FR" dirty="0"/>
        </a:p>
      </dgm:t>
    </dgm:pt>
    <dgm:pt modelId="{BD22654A-D9FA-4817-9752-9A9D8275DE22}" type="parTrans" cxnId="{70802A16-01CF-45C5-BA65-6FA282D1EF70}">
      <dgm:prSet/>
      <dgm:spPr/>
      <dgm:t>
        <a:bodyPr/>
        <a:lstStyle/>
        <a:p>
          <a:endParaRPr lang="fr-FR"/>
        </a:p>
      </dgm:t>
    </dgm:pt>
    <dgm:pt modelId="{379DEA1D-F49E-4D5E-8D36-CD35A02BF311}" type="sibTrans" cxnId="{70802A16-01CF-45C5-BA65-6FA282D1EF70}">
      <dgm:prSet/>
      <dgm:spPr/>
      <dgm:t>
        <a:bodyPr/>
        <a:lstStyle/>
        <a:p>
          <a:endParaRPr lang="fr-FR"/>
        </a:p>
      </dgm:t>
    </dgm:pt>
    <dgm:pt modelId="{3EB8EF2C-8D89-4EAA-88A2-2BE027631BE9}">
      <dgm:prSet phldrT="[Texte]"/>
      <dgm:spPr/>
      <dgm:t>
        <a:bodyPr/>
        <a:lstStyle/>
        <a:p>
          <a:r>
            <a:rPr lang="fr-FR" baseline="0" dirty="0" smtClean="0"/>
            <a:t>Prime Signal</a:t>
          </a:r>
          <a:endParaRPr lang="fr-FR" baseline="0" dirty="0"/>
        </a:p>
      </dgm:t>
    </dgm:pt>
    <dgm:pt modelId="{06853465-3AD5-4267-890C-FC0432260EC1}" type="parTrans" cxnId="{44F9F847-4E56-45B2-815C-BFDFDE4AB9C8}">
      <dgm:prSet/>
      <dgm:spPr/>
      <dgm:t>
        <a:bodyPr/>
        <a:lstStyle/>
        <a:p>
          <a:endParaRPr lang="fr-FR"/>
        </a:p>
      </dgm:t>
    </dgm:pt>
    <dgm:pt modelId="{5628CDBB-BA4E-4C0C-BD19-537A0191D4A9}" type="sibTrans" cxnId="{44F9F847-4E56-45B2-815C-BFDFDE4AB9C8}">
      <dgm:prSet/>
      <dgm:spPr/>
      <dgm:t>
        <a:bodyPr/>
        <a:lstStyle/>
        <a:p>
          <a:endParaRPr lang="fr-FR"/>
        </a:p>
      </dgm:t>
    </dgm:pt>
    <dgm:pt modelId="{1EE4C0C0-FFB4-4D8E-B806-5E8FFC907178}" type="pres">
      <dgm:prSet presAssocID="{1331C316-AD84-4A9E-A869-7950E1DFA034}" presName="compositeShape" presStyleCnt="0">
        <dgm:presLayoutVars>
          <dgm:dir/>
          <dgm:resizeHandles/>
        </dgm:presLayoutVars>
      </dgm:prSet>
      <dgm:spPr/>
    </dgm:pt>
    <dgm:pt modelId="{E6502AB9-56E6-40F0-8671-AE7DAD0BD676}" type="pres">
      <dgm:prSet presAssocID="{1331C316-AD84-4A9E-A869-7950E1DFA034}" presName="pyramid" presStyleLbl="node1" presStyleIdx="0" presStyleCnt="1"/>
      <dgm:spPr/>
    </dgm:pt>
    <dgm:pt modelId="{F8E1B106-B00E-4BA6-8514-2F354E1015AB}" type="pres">
      <dgm:prSet presAssocID="{1331C316-AD84-4A9E-A869-7950E1DFA034}" presName="theList" presStyleCnt="0"/>
      <dgm:spPr/>
    </dgm:pt>
    <dgm:pt modelId="{B47EE6C1-82E2-494D-AB5D-01DDA60D41AE}" type="pres">
      <dgm:prSet presAssocID="{B5BF2EA9-1FF2-4436-9684-48A255B4A27A}" presName="aNode" presStyleLbl="fgAcc1" presStyleIdx="0" presStyleCnt="3" custLinFactY="-15404" custLinFactNeighborX="-24639" custLinFactNeighborY="-100000">
        <dgm:presLayoutVars>
          <dgm:bulletEnabled val="1"/>
        </dgm:presLayoutVars>
      </dgm:prSet>
      <dgm:spPr/>
      <dgm:t>
        <a:bodyPr/>
        <a:lstStyle/>
        <a:p>
          <a:endParaRPr lang="fr-FR"/>
        </a:p>
      </dgm:t>
    </dgm:pt>
    <dgm:pt modelId="{34F9A868-14A2-4BF3-B997-A76030603C8B}" type="pres">
      <dgm:prSet presAssocID="{B5BF2EA9-1FF2-4436-9684-48A255B4A27A}" presName="aSpace" presStyleCnt="0"/>
      <dgm:spPr/>
    </dgm:pt>
    <dgm:pt modelId="{8841CF40-D504-412E-AF52-B46B2F17A74F}" type="pres">
      <dgm:prSet presAssocID="{062C4FE3-453F-4037-B424-0EB1A8FC5F43}" presName="aNode" presStyleLbl="fgAcc1" presStyleIdx="1" presStyleCnt="3" custLinFactNeighborX="-24689" custLinFactNeighborY="-53925">
        <dgm:presLayoutVars>
          <dgm:bulletEnabled val="1"/>
        </dgm:presLayoutVars>
      </dgm:prSet>
      <dgm:spPr/>
      <dgm:t>
        <a:bodyPr/>
        <a:lstStyle/>
        <a:p>
          <a:endParaRPr lang="fr-FR"/>
        </a:p>
      </dgm:t>
    </dgm:pt>
    <dgm:pt modelId="{8621BC49-4420-4EB9-AEE2-148F710AD65A}" type="pres">
      <dgm:prSet presAssocID="{062C4FE3-453F-4037-B424-0EB1A8FC5F43}" presName="aSpace" presStyleCnt="0"/>
      <dgm:spPr/>
    </dgm:pt>
    <dgm:pt modelId="{3BA979B6-CDDA-48BB-AD7A-38BD0F05252E}" type="pres">
      <dgm:prSet presAssocID="{3EB8EF2C-8D89-4EAA-88A2-2BE027631BE9}" presName="aNode" presStyleLbl="fgAcc1" presStyleIdx="2" presStyleCnt="3" custLinFactY="5069" custLinFactNeighborX="-25150" custLinFactNeighborY="100000">
        <dgm:presLayoutVars>
          <dgm:bulletEnabled val="1"/>
        </dgm:presLayoutVars>
      </dgm:prSet>
      <dgm:spPr/>
      <dgm:t>
        <a:bodyPr/>
        <a:lstStyle/>
        <a:p>
          <a:endParaRPr lang="fr-FR"/>
        </a:p>
      </dgm:t>
    </dgm:pt>
    <dgm:pt modelId="{2270CB57-3437-4703-9171-F598987B34B1}" type="pres">
      <dgm:prSet presAssocID="{3EB8EF2C-8D89-4EAA-88A2-2BE027631BE9}" presName="aSpace" presStyleCnt="0"/>
      <dgm:spPr/>
    </dgm:pt>
  </dgm:ptLst>
  <dgm:cxnLst>
    <dgm:cxn modelId="{98181182-253E-4BDC-9ABC-6D5AA529F55A}" type="presOf" srcId="{062C4FE3-453F-4037-B424-0EB1A8FC5F43}" destId="{8841CF40-D504-412E-AF52-B46B2F17A74F}" srcOrd="0" destOrd="0" presId="urn:microsoft.com/office/officeart/2005/8/layout/pyramid2"/>
    <dgm:cxn modelId="{70802A16-01CF-45C5-BA65-6FA282D1EF70}" srcId="{1331C316-AD84-4A9E-A869-7950E1DFA034}" destId="{062C4FE3-453F-4037-B424-0EB1A8FC5F43}" srcOrd="1" destOrd="0" parTransId="{BD22654A-D9FA-4817-9752-9A9D8275DE22}" sibTransId="{379DEA1D-F49E-4D5E-8D36-CD35A02BF311}"/>
    <dgm:cxn modelId="{4FA1054F-8671-44EF-AFAA-3A2EEEF1296E}" type="presOf" srcId="{B5BF2EA9-1FF2-4436-9684-48A255B4A27A}" destId="{B47EE6C1-82E2-494D-AB5D-01DDA60D41AE}" srcOrd="0" destOrd="0" presId="urn:microsoft.com/office/officeart/2005/8/layout/pyramid2"/>
    <dgm:cxn modelId="{44F9F847-4E56-45B2-815C-BFDFDE4AB9C8}" srcId="{1331C316-AD84-4A9E-A869-7950E1DFA034}" destId="{3EB8EF2C-8D89-4EAA-88A2-2BE027631BE9}" srcOrd="2" destOrd="0" parTransId="{06853465-3AD5-4267-890C-FC0432260EC1}" sibTransId="{5628CDBB-BA4E-4C0C-BD19-537A0191D4A9}"/>
    <dgm:cxn modelId="{C2C5FC5D-BEA1-481C-B48D-1CFFC461D60C}" type="presOf" srcId="{1331C316-AD84-4A9E-A869-7950E1DFA034}" destId="{1EE4C0C0-FFB4-4D8E-B806-5E8FFC907178}" srcOrd="0" destOrd="0" presId="urn:microsoft.com/office/officeart/2005/8/layout/pyramid2"/>
    <dgm:cxn modelId="{9161DBAC-9FF5-4934-B72F-33801070F100}" srcId="{1331C316-AD84-4A9E-A869-7950E1DFA034}" destId="{B5BF2EA9-1FF2-4436-9684-48A255B4A27A}" srcOrd="0" destOrd="0" parTransId="{B0DC5B83-BB28-4317-93BE-5289D85B7A6E}" sibTransId="{54027B7E-E1C5-4549-ACB6-65F89DC4F77E}"/>
    <dgm:cxn modelId="{46ED7B68-B8F1-4279-9BDE-883642F76E18}" type="presOf" srcId="{3EB8EF2C-8D89-4EAA-88A2-2BE027631BE9}" destId="{3BA979B6-CDDA-48BB-AD7A-38BD0F05252E}" srcOrd="0" destOrd="0" presId="urn:microsoft.com/office/officeart/2005/8/layout/pyramid2"/>
    <dgm:cxn modelId="{555AA852-54CB-494B-B5AB-CA886600C6B0}" type="presParOf" srcId="{1EE4C0C0-FFB4-4D8E-B806-5E8FFC907178}" destId="{E6502AB9-56E6-40F0-8671-AE7DAD0BD676}" srcOrd="0" destOrd="0" presId="urn:microsoft.com/office/officeart/2005/8/layout/pyramid2"/>
    <dgm:cxn modelId="{64E19149-72B4-4639-968D-D84ED1117B64}" type="presParOf" srcId="{1EE4C0C0-FFB4-4D8E-B806-5E8FFC907178}" destId="{F8E1B106-B00E-4BA6-8514-2F354E1015AB}" srcOrd="1" destOrd="0" presId="urn:microsoft.com/office/officeart/2005/8/layout/pyramid2"/>
    <dgm:cxn modelId="{AEECE64B-12AC-4158-9460-3FB190E28E57}" type="presParOf" srcId="{F8E1B106-B00E-4BA6-8514-2F354E1015AB}" destId="{B47EE6C1-82E2-494D-AB5D-01DDA60D41AE}" srcOrd="0" destOrd="0" presId="urn:microsoft.com/office/officeart/2005/8/layout/pyramid2"/>
    <dgm:cxn modelId="{02E22FC3-05B2-4F08-9DC2-13433032C690}" type="presParOf" srcId="{F8E1B106-B00E-4BA6-8514-2F354E1015AB}" destId="{34F9A868-14A2-4BF3-B997-A76030603C8B}" srcOrd="1" destOrd="0" presId="urn:microsoft.com/office/officeart/2005/8/layout/pyramid2"/>
    <dgm:cxn modelId="{3DFB5758-25B5-4184-9198-87983FCBB2F4}" type="presParOf" srcId="{F8E1B106-B00E-4BA6-8514-2F354E1015AB}" destId="{8841CF40-D504-412E-AF52-B46B2F17A74F}" srcOrd="2" destOrd="0" presId="urn:microsoft.com/office/officeart/2005/8/layout/pyramid2"/>
    <dgm:cxn modelId="{00AA0FFB-149D-4B25-905F-984758EB3BAD}" type="presParOf" srcId="{F8E1B106-B00E-4BA6-8514-2F354E1015AB}" destId="{8621BC49-4420-4EB9-AEE2-148F710AD65A}" srcOrd="3" destOrd="0" presId="urn:microsoft.com/office/officeart/2005/8/layout/pyramid2"/>
    <dgm:cxn modelId="{C8AD1133-DEDF-4EF2-B9ED-C69FCAE9F638}" type="presParOf" srcId="{F8E1B106-B00E-4BA6-8514-2F354E1015AB}" destId="{3BA979B6-CDDA-48BB-AD7A-38BD0F05252E}" srcOrd="4" destOrd="0" presId="urn:microsoft.com/office/officeart/2005/8/layout/pyramid2"/>
    <dgm:cxn modelId="{E202E72E-A3EE-48DD-957D-D2FABDC39341}" type="presParOf" srcId="{F8E1B106-B00E-4BA6-8514-2F354E1015AB}" destId="{2270CB57-3437-4703-9171-F598987B34B1}" srcOrd="5"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0DC9060D-9C8A-4C23-BF4D-2E13930F6014}"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fr-FR"/>
        </a:p>
      </dgm:t>
    </dgm:pt>
    <dgm:pt modelId="{2FBF1FFA-6DAC-4359-B5D9-71640D683734}">
      <dgm:prSet phldrT="[Texte]" custT="1"/>
      <dgm:spPr/>
      <dgm:t>
        <a:bodyPr/>
        <a:lstStyle/>
        <a:p>
          <a:r>
            <a:rPr lang="fr-FR" sz="2400" b="1" dirty="0" smtClean="0"/>
            <a:t>Subventions Prévention TPE</a:t>
          </a:r>
          <a:endParaRPr lang="fr-FR" sz="2400" b="1" dirty="0"/>
        </a:p>
      </dgm:t>
    </dgm:pt>
    <dgm:pt modelId="{B08DB28E-2D8B-420B-9F3C-3B9B7B0B413B}" type="parTrans" cxnId="{32B52A72-1B23-4A62-8AB2-B0598A619F00}">
      <dgm:prSet/>
      <dgm:spPr/>
      <dgm:t>
        <a:bodyPr/>
        <a:lstStyle/>
        <a:p>
          <a:endParaRPr lang="fr-FR"/>
        </a:p>
      </dgm:t>
    </dgm:pt>
    <dgm:pt modelId="{01D4A54B-FD9C-4199-B5AB-DA876A986E42}" type="sibTrans" cxnId="{32B52A72-1B23-4A62-8AB2-B0598A619F00}">
      <dgm:prSet/>
      <dgm:spPr/>
      <dgm:t>
        <a:bodyPr/>
        <a:lstStyle/>
        <a:p>
          <a:endParaRPr lang="fr-FR"/>
        </a:p>
      </dgm:t>
    </dgm:pt>
    <dgm:pt modelId="{19D77089-1DC2-49AB-BC11-221B2B0DD091}">
      <dgm:prSet phldrT="[Texte]" custT="1"/>
      <dgm:spPr>
        <a:solidFill>
          <a:schemeClr val="accent3">
            <a:lumMod val="75000"/>
          </a:schemeClr>
        </a:solidFill>
      </dgm:spPr>
      <dgm:t>
        <a:bodyPr/>
        <a:lstStyle/>
        <a:p>
          <a:r>
            <a:rPr lang="fr-FR" sz="2400" dirty="0" smtClean="0"/>
            <a:t>8219</a:t>
          </a:r>
        </a:p>
        <a:p>
          <a:r>
            <a:rPr lang="fr-FR" sz="2400" dirty="0" smtClean="0"/>
            <a:t>en 2017</a:t>
          </a:r>
          <a:endParaRPr lang="fr-FR" sz="2400" dirty="0"/>
        </a:p>
      </dgm:t>
    </dgm:pt>
    <dgm:pt modelId="{6ECD64D8-53C8-45D9-8EC0-EF30FDD13C92}" type="parTrans" cxnId="{C1093DAA-1CCE-4764-81EF-FE71F802175E}">
      <dgm:prSet/>
      <dgm:spPr/>
      <dgm:t>
        <a:bodyPr/>
        <a:lstStyle/>
        <a:p>
          <a:endParaRPr lang="fr-FR"/>
        </a:p>
      </dgm:t>
    </dgm:pt>
    <dgm:pt modelId="{451F6768-BBA3-40C7-AF0E-C6211C0C3C57}" type="sibTrans" cxnId="{C1093DAA-1CCE-4764-81EF-FE71F802175E}">
      <dgm:prSet/>
      <dgm:spPr/>
      <dgm:t>
        <a:bodyPr/>
        <a:lstStyle/>
        <a:p>
          <a:endParaRPr lang="fr-FR"/>
        </a:p>
      </dgm:t>
    </dgm:pt>
    <dgm:pt modelId="{67A76A15-6528-4B37-A068-2AC62C9D9722}">
      <dgm:prSet phldrT="[Texte]" custT="1"/>
      <dgm:spPr>
        <a:solidFill>
          <a:schemeClr val="accent3"/>
        </a:solidFill>
      </dgm:spPr>
      <dgm:t>
        <a:bodyPr/>
        <a:lstStyle/>
        <a:p>
          <a:r>
            <a:rPr lang="fr-FR" sz="2400" dirty="0" smtClean="0"/>
            <a:t>4164 </a:t>
          </a:r>
        </a:p>
        <a:p>
          <a:r>
            <a:rPr lang="fr-FR" sz="2400" dirty="0" smtClean="0"/>
            <a:t>en 2016</a:t>
          </a:r>
          <a:endParaRPr lang="fr-FR" sz="2400" dirty="0"/>
        </a:p>
      </dgm:t>
    </dgm:pt>
    <dgm:pt modelId="{CD83BEBF-C262-4013-9A25-3F670EBC8BFF}" type="parTrans" cxnId="{6188E3A1-2AF5-48FA-A13D-7F3E9D5E8C7F}">
      <dgm:prSet/>
      <dgm:spPr/>
      <dgm:t>
        <a:bodyPr/>
        <a:lstStyle/>
        <a:p>
          <a:endParaRPr lang="fr-FR"/>
        </a:p>
      </dgm:t>
    </dgm:pt>
    <dgm:pt modelId="{AE233DD0-7687-47C8-AB37-5413FE823D52}" type="sibTrans" cxnId="{6188E3A1-2AF5-48FA-A13D-7F3E9D5E8C7F}">
      <dgm:prSet/>
      <dgm:spPr/>
      <dgm:t>
        <a:bodyPr/>
        <a:lstStyle/>
        <a:p>
          <a:endParaRPr lang="fr-FR"/>
        </a:p>
      </dgm:t>
    </dgm:pt>
    <dgm:pt modelId="{168CAB0E-40BE-431A-89DF-BFAC44766677}">
      <dgm:prSet phldrT="[Texte]" custT="1"/>
      <dgm:spPr/>
      <dgm:t>
        <a:bodyPr/>
        <a:lstStyle/>
        <a:p>
          <a:r>
            <a:rPr lang="fr-FR" sz="2400" b="1" dirty="0" smtClean="0"/>
            <a:t>Contrats</a:t>
          </a:r>
          <a:endParaRPr lang="fr-FR" sz="2400" b="1" dirty="0"/>
        </a:p>
      </dgm:t>
    </dgm:pt>
    <dgm:pt modelId="{3AB54705-426A-42FF-A535-D5AFAB8E2BD3}" type="parTrans" cxnId="{9F860F43-91D7-4EC6-85EB-6874D8AB2752}">
      <dgm:prSet/>
      <dgm:spPr/>
      <dgm:t>
        <a:bodyPr/>
        <a:lstStyle/>
        <a:p>
          <a:endParaRPr lang="fr-FR"/>
        </a:p>
      </dgm:t>
    </dgm:pt>
    <dgm:pt modelId="{B70D879C-B36F-4A90-806C-F3C866A63B98}" type="sibTrans" cxnId="{9F860F43-91D7-4EC6-85EB-6874D8AB2752}">
      <dgm:prSet/>
      <dgm:spPr/>
      <dgm:t>
        <a:bodyPr/>
        <a:lstStyle/>
        <a:p>
          <a:endParaRPr lang="fr-FR"/>
        </a:p>
      </dgm:t>
    </dgm:pt>
    <dgm:pt modelId="{620C068A-9A57-41E9-850E-CD888912A7CF}">
      <dgm:prSet phldrT="[Texte]" custT="1"/>
      <dgm:spPr>
        <a:solidFill>
          <a:schemeClr val="accent2">
            <a:lumMod val="75000"/>
          </a:schemeClr>
        </a:solidFill>
      </dgm:spPr>
      <dgm:t>
        <a:bodyPr/>
        <a:lstStyle/>
        <a:p>
          <a:r>
            <a:rPr lang="fr-FR" sz="2400" dirty="0" smtClean="0"/>
            <a:t>1080 </a:t>
          </a:r>
        </a:p>
        <a:p>
          <a:r>
            <a:rPr lang="fr-FR" sz="2400" dirty="0" smtClean="0"/>
            <a:t>en 2017</a:t>
          </a:r>
          <a:endParaRPr lang="fr-FR" sz="2400" dirty="0"/>
        </a:p>
      </dgm:t>
    </dgm:pt>
    <dgm:pt modelId="{76029007-5ECF-4008-9865-7A5F3BD0389C}" type="parTrans" cxnId="{8B3D3400-F3C6-46B9-874E-38BF3BE04445}">
      <dgm:prSet/>
      <dgm:spPr/>
      <dgm:t>
        <a:bodyPr/>
        <a:lstStyle/>
        <a:p>
          <a:endParaRPr lang="fr-FR"/>
        </a:p>
      </dgm:t>
    </dgm:pt>
    <dgm:pt modelId="{E8F72A79-E2B9-461B-B8CC-FD735C7F4C4A}" type="sibTrans" cxnId="{8B3D3400-F3C6-46B9-874E-38BF3BE04445}">
      <dgm:prSet/>
      <dgm:spPr/>
      <dgm:t>
        <a:bodyPr/>
        <a:lstStyle/>
        <a:p>
          <a:endParaRPr lang="fr-FR"/>
        </a:p>
      </dgm:t>
    </dgm:pt>
    <dgm:pt modelId="{D82BAF3D-71F5-411D-B76C-673169635CE5}">
      <dgm:prSet phldrT="[Texte]" custT="1"/>
      <dgm:spPr>
        <a:solidFill>
          <a:schemeClr val="accent2"/>
        </a:solidFill>
      </dgm:spPr>
      <dgm:t>
        <a:bodyPr/>
        <a:lstStyle/>
        <a:p>
          <a:r>
            <a:rPr lang="fr-FR" sz="2400" dirty="0" smtClean="0"/>
            <a:t>1109 </a:t>
          </a:r>
        </a:p>
        <a:p>
          <a:r>
            <a:rPr lang="fr-FR" sz="2400" dirty="0" smtClean="0"/>
            <a:t>en 2016</a:t>
          </a:r>
          <a:endParaRPr lang="fr-FR" sz="2400" dirty="0"/>
        </a:p>
      </dgm:t>
    </dgm:pt>
    <dgm:pt modelId="{1FEED96F-0884-42B8-8CDC-57B93E563928}" type="parTrans" cxnId="{9E196A00-5AA0-43C6-B3F5-050CD63D2467}">
      <dgm:prSet/>
      <dgm:spPr/>
      <dgm:t>
        <a:bodyPr/>
        <a:lstStyle/>
        <a:p>
          <a:endParaRPr lang="fr-FR"/>
        </a:p>
      </dgm:t>
    </dgm:pt>
    <dgm:pt modelId="{8E13239E-6D8B-485E-B1D3-A3E96D09A8C2}" type="sibTrans" cxnId="{9E196A00-5AA0-43C6-B3F5-050CD63D2467}">
      <dgm:prSet/>
      <dgm:spPr/>
      <dgm:t>
        <a:bodyPr/>
        <a:lstStyle/>
        <a:p>
          <a:endParaRPr lang="fr-FR"/>
        </a:p>
      </dgm:t>
    </dgm:pt>
    <dgm:pt modelId="{6BE90A5A-7A60-4070-B83D-57FF092FD2FB}">
      <dgm:prSet phldrT="[Texte]" custT="1"/>
      <dgm:spPr/>
      <dgm:t>
        <a:bodyPr/>
        <a:lstStyle/>
        <a:p>
          <a:r>
            <a:rPr lang="fr-FR" sz="2400" b="1" dirty="0" smtClean="0"/>
            <a:t>Injonctions</a:t>
          </a:r>
          <a:endParaRPr lang="fr-FR" sz="2400" b="1" dirty="0"/>
        </a:p>
      </dgm:t>
    </dgm:pt>
    <dgm:pt modelId="{22F67642-7992-4A87-AF71-46CC0564B9A0}" type="parTrans" cxnId="{94454325-4689-476B-8128-8DFD8AD7DE1B}">
      <dgm:prSet/>
      <dgm:spPr/>
      <dgm:t>
        <a:bodyPr/>
        <a:lstStyle/>
        <a:p>
          <a:endParaRPr lang="fr-FR"/>
        </a:p>
      </dgm:t>
    </dgm:pt>
    <dgm:pt modelId="{DB265B41-4106-406B-838F-326FBFAC558E}" type="sibTrans" cxnId="{94454325-4689-476B-8128-8DFD8AD7DE1B}">
      <dgm:prSet/>
      <dgm:spPr/>
      <dgm:t>
        <a:bodyPr/>
        <a:lstStyle/>
        <a:p>
          <a:endParaRPr lang="fr-FR"/>
        </a:p>
      </dgm:t>
    </dgm:pt>
    <dgm:pt modelId="{2D5B61FB-D281-4CC1-9F39-C6158BEF17F9}">
      <dgm:prSet phldrT="[Texte]" custT="1"/>
      <dgm:spPr>
        <a:solidFill>
          <a:schemeClr val="accent6"/>
        </a:solidFill>
      </dgm:spPr>
      <dgm:t>
        <a:bodyPr/>
        <a:lstStyle/>
        <a:p>
          <a:r>
            <a:rPr lang="fr-FR" sz="2400" dirty="0" smtClean="0"/>
            <a:t>1295 en 2017</a:t>
          </a:r>
          <a:endParaRPr lang="fr-FR" sz="2400" dirty="0"/>
        </a:p>
      </dgm:t>
    </dgm:pt>
    <dgm:pt modelId="{55098922-F362-42C7-894B-36FFB5308692}" type="parTrans" cxnId="{BA603AD1-6097-4457-877C-EDB1678D3BA5}">
      <dgm:prSet/>
      <dgm:spPr/>
      <dgm:t>
        <a:bodyPr/>
        <a:lstStyle/>
        <a:p>
          <a:endParaRPr lang="fr-FR"/>
        </a:p>
      </dgm:t>
    </dgm:pt>
    <dgm:pt modelId="{D0A7BA3A-7F83-4693-B2CF-E401F16C627B}" type="sibTrans" cxnId="{BA603AD1-6097-4457-877C-EDB1678D3BA5}">
      <dgm:prSet/>
      <dgm:spPr/>
      <dgm:t>
        <a:bodyPr/>
        <a:lstStyle/>
        <a:p>
          <a:endParaRPr lang="fr-FR"/>
        </a:p>
      </dgm:t>
    </dgm:pt>
    <dgm:pt modelId="{0D385FA1-4B79-4FF5-A729-AA7EC35CD343}">
      <dgm:prSet phldrT="[Texte]" custT="1"/>
      <dgm:spPr>
        <a:solidFill>
          <a:schemeClr val="accent4"/>
        </a:solidFill>
      </dgm:spPr>
      <dgm:t>
        <a:bodyPr/>
        <a:lstStyle/>
        <a:p>
          <a:r>
            <a:rPr lang="fr-FR" sz="2400" dirty="0" smtClean="0"/>
            <a:t>1246 </a:t>
          </a:r>
        </a:p>
        <a:p>
          <a:r>
            <a:rPr lang="fr-FR" sz="2400" dirty="0" smtClean="0"/>
            <a:t>en 2016</a:t>
          </a:r>
          <a:endParaRPr lang="fr-FR" sz="2400" dirty="0"/>
        </a:p>
      </dgm:t>
    </dgm:pt>
    <dgm:pt modelId="{BFB07541-ADB6-4E11-BB7A-55397B8B6B84}" type="parTrans" cxnId="{342161FF-389A-42FF-A269-542A691AD163}">
      <dgm:prSet/>
      <dgm:spPr/>
      <dgm:t>
        <a:bodyPr/>
        <a:lstStyle/>
        <a:p>
          <a:endParaRPr lang="fr-FR"/>
        </a:p>
      </dgm:t>
    </dgm:pt>
    <dgm:pt modelId="{4CE337AA-33C5-4B0B-87BD-A28569B51E27}" type="sibTrans" cxnId="{342161FF-389A-42FF-A269-542A691AD163}">
      <dgm:prSet/>
      <dgm:spPr/>
      <dgm:t>
        <a:bodyPr/>
        <a:lstStyle/>
        <a:p>
          <a:endParaRPr lang="fr-FR"/>
        </a:p>
      </dgm:t>
    </dgm:pt>
    <dgm:pt modelId="{F991ED92-605F-47D4-BAD7-08FB70A41C82}" type="pres">
      <dgm:prSet presAssocID="{0DC9060D-9C8A-4C23-BF4D-2E13930F6014}" presName="theList" presStyleCnt="0">
        <dgm:presLayoutVars>
          <dgm:dir/>
          <dgm:animLvl val="lvl"/>
          <dgm:resizeHandles val="exact"/>
        </dgm:presLayoutVars>
      </dgm:prSet>
      <dgm:spPr/>
      <dgm:t>
        <a:bodyPr/>
        <a:lstStyle/>
        <a:p>
          <a:endParaRPr lang="fr-FR"/>
        </a:p>
      </dgm:t>
    </dgm:pt>
    <dgm:pt modelId="{211FF6B2-E5E5-429B-B0A3-0E1554EE173A}" type="pres">
      <dgm:prSet presAssocID="{2FBF1FFA-6DAC-4359-B5D9-71640D683734}" presName="compNode" presStyleCnt="0"/>
      <dgm:spPr/>
    </dgm:pt>
    <dgm:pt modelId="{4982D11D-A81E-4EF6-A2E5-72672DE048EE}" type="pres">
      <dgm:prSet presAssocID="{2FBF1FFA-6DAC-4359-B5D9-71640D683734}" presName="aNode" presStyleLbl="bgShp" presStyleIdx="0" presStyleCnt="3"/>
      <dgm:spPr/>
      <dgm:t>
        <a:bodyPr/>
        <a:lstStyle/>
        <a:p>
          <a:endParaRPr lang="fr-FR"/>
        </a:p>
      </dgm:t>
    </dgm:pt>
    <dgm:pt modelId="{F4527993-031B-4398-9B5F-F896D6FFA203}" type="pres">
      <dgm:prSet presAssocID="{2FBF1FFA-6DAC-4359-B5D9-71640D683734}" presName="textNode" presStyleLbl="bgShp" presStyleIdx="0" presStyleCnt="3"/>
      <dgm:spPr/>
      <dgm:t>
        <a:bodyPr/>
        <a:lstStyle/>
        <a:p>
          <a:endParaRPr lang="fr-FR"/>
        </a:p>
      </dgm:t>
    </dgm:pt>
    <dgm:pt modelId="{9D7B4568-3381-4DB9-9FB1-63BEC2692ECF}" type="pres">
      <dgm:prSet presAssocID="{2FBF1FFA-6DAC-4359-B5D9-71640D683734}" presName="compChildNode" presStyleCnt="0"/>
      <dgm:spPr/>
    </dgm:pt>
    <dgm:pt modelId="{9394773B-EB36-41EF-9C8C-3B9BA714B174}" type="pres">
      <dgm:prSet presAssocID="{2FBF1FFA-6DAC-4359-B5D9-71640D683734}" presName="theInnerList" presStyleCnt="0"/>
      <dgm:spPr/>
    </dgm:pt>
    <dgm:pt modelId="{16AAFCAA-A602-4457-8D50-EEF68A372A2A}" type="pres">
      <dgm:prSet presAssocID="{19D77089-1DC2-49AB-BC11-221B2B0DD091}" presName="childNode" presStyleLbl="node1" presStyleIdx="0" presStyleCnt="6">
        <dgm:presLayoutVars>
          <dgm:bulletEnabled val="1"/>
        </dgm:presLayoutVars>
      </dgm:prSet>
      <dgm:spPr/>
      <dgm:t>
        <a:bodyPr/>
        <a:lstStyle/>
        <a:p>
          <a:endParaRPr lang="fr-FR"/>
        </a:p>
      </dgm:t>
    </dgm:pt>
    <dgm:pt modelId="{D36C526E-EDA1-486D-AA5A-50BE3C867CB5}" type="pres">
      <dgm:prSet presAssocID="{19D77089-1DC2-49AB-BC11-221B2B0DD091}" presName="aSpace2" presStyleCnt="0"/>
      <dgm:spPr/>
    </dgm:pt>
    <dgm:pt modelId="{0282F0DE-5EDB-44EB-8252-0603CB03BDF9}" type="pres">
      <dgm:prSet presAssocID="{67A76A15-6528-4B37-A068-2AC62C9D9722}" presName="childNode" presStyleLbl="node1" presStyleIdx="1" presStyleCnt="6">
        <dgm:presLayoutVars>
          <dgm:bulletEnabled val="1"/>
        </dgm:presLayoutVars>
      </dgm:prSet>
      <dgm:spPr/>
      <dgm:t>
        <a:bodyPr/>
        <a:lstStyle/>
        <a:p>
          <a:endParaRPr lang="fr-FR"/>
        </a:p>
      </dgm:t>
    </dgm:pt>
    <dgm:pt modelId="{9BF21DE4-6FCE-410C-8945-D38EFA9B0A23}" type="pres">
      <dgm:prSet presAssocID="{2FBF1FFA-6DAC-4359-B5D9-71640D683734}" presName="aSpace" presStyleCnt="0"/>
      <dgm:spPr/>
    </dgm:pt>
    <dgm:pt modelId="{9C195926-3D90-40D8-8CCC-4B0C369BDDF7}" type="pres">
      <dgm:prSet presAssocID="{168CAB0E-40BE-431A-89DF-BFAC44766677}" presName="compNode" presStyleCnt="0"/>
      <dgm:spPr/>
    </dgm:pt>
    <dgm:pt modelId="{BB588E63-7DB9-480B-93F5-69F2CA1E7CC3}" type="pres">
      <dgm:prSet presAssocID="{168CAB0E-40BE-431A-89DF-BFAC44766677}" presName="aNode" presStyleLbl="bgShp" presStyleIdx="1" presStyleCnt="3"/>
      <dgm:spPr/>
      <dgm:t>
        <a:bodyPr/>
        <a:lstStyle/>
        <a:p>
          <a:endParaRPr lang="fr-FR"/>
        </a:p>
      </dgm:t>
    </dgm:pt>
    <dgm:pt modelId="{660FA0EE-BDA7-48B1-A2D3-B08487DDCBD7}" type="pres">
      <dgm:prSet presAssocID="{168CAB0E-40BE-431A-89DF-BFAC44766677}" presName="textNode" presStyleLbl="bgShp" presStyleIdx="1" presStyleCnt="3"/>
      <dgm:spPr/>
      <dgm:t>
        <a:bodyPr/>
        <a:lstStyle/>
        <a:p>
          <a:endParaRPr lang="fr-FR"/>
        </a:p>
      </dgm:t>
    </dgm:pt>
    <dgm:pt modelId="{CACA78C8-AF8B-42E5-989F-A23ECDC79279}" type="pres">
      <dgm:prSet presAssocID="{168CAB0E-40BE-431A-89DF-BFAC44766677}" presName="compChildNode" presStyleCnt="0"/>
      <dgm:spPr/>
    </dgm:pt>
    <dgm:pt modelId="{4D55ACC9-7E6E-4A04-9335-D48A1B5F2910}" type="pres">
      <dgm:prSet presAssocID="{168CAB0E-40BE-431A-89DF-BFAC44766677}" presName="theInnerList" presStyleCnt="0"/>
      <dgm:spPr/>
    </dgm:pt>
    <dgm:pt modelId="{C5AD2678-4BF1-4C08-8422-34C044947AEA}" type="pres">
      <dgm:prSet presAssocID="{620C068A-9A57-41E9-850E-CD888912A7CF}" presName="childNode" presStyleLbl="node1" presStyleIdx="2" presStyleCnt="6">
        <dgm:presLayoutVars>
          <dgm:bulletEnabled val="1"/>
        </dgm:presLayoutVars>
      </dgm:prSet>
      <dgm:spPr/>
      <dgm:t>
        <a:bodyPr/>
        <a:lstStyle/>
        <a:p>
          <a:endParaRPr lang="fr-FR"/>
        </a:p>
      </dgm:t>
    </dgm:pt>
    <dgm:pt modelId="{F4BBD77B-D9F7-4D8F-9ABA-45820EF306B6}" type="pres">
      <dgm:prSet presAssocID="{620C068A-9A57-41E9-850E-CD888912A7CF}" presName="aSpace2" presStyleCnt="0"/>
      <dgm:spPr/>
    </dgm:pt>
    <dgm:pt modelId="{AD9231C7-9163-48B1-BFEE-45F3B9DC4108}" type="pres">
      <dgm:prSet presAssocID="{D82BAF3D-71F5-411D-B76C-673169635CE5}" presName="childNode" presStyleLbl="node1" presStyleIdx="3" presStyleCnt="6">
        <dgm:presLayoutVars>
          <dgm:bulletEnabled val="1"/>
        </dgm:presLayoutVars>
      </dgm:prSet>
      <dgm:spPr/>
      <dgm:t>
        <a:bodyPr/>
        <a:lstStyle/>
        <a:p>
          <a:endParaRPr lang="fr-FR"/>
        </a:p>
      </dgm:t>
    </dgm:pt>
    <dgm:pt modelId="{00A339B4-130B-4FD1-A5D1-EBAD249116F2}" type="pres">
      <dgm:prSet presAssocID="{168CAB0E-40BE-431A-89DF-BFAC44766677}" presName="aSpace" presStyleCnt="0"/>
      <dgm:spPr/>
    </dgm:pt>
    <dgm:pt modelId="{5028B3AC-42D6-4735-8384-B4A5A860B6B6}" type="pres">
      <dgm:prSet presAssocID="{6BE90A5A-7A60-4070-B83D-57FF092FD2FB}" presName="compNode" presStyleCnt="0"/>
      <dgm:spPr/>
    </dgm:pt>
    <dgm:pt modelId="{B0BC9F9D-3D8A-4929-A859-A3098EDB1893}" type="pres">
      <dgm:prSet presAssocID="{6BE90A5A-7A60-4070-B83D-57FF092FD2FB}" presName="aNode" presStyleLbl="bgShp" presStyleIdx="2" presStyleCnt="3"/>
      <dgm:spPr/>
      <dgm:t>
        <a:bodyPr/>
        <a:lstStyle/>
        <a:p>
          <a:endParaRPr lang="fr-FR"/>
        </a:p>
      </dgm:t>
    </dgm:pt>
    <dgm:pt modelId="{2AAD18F4-DDC4-48BA-91CB-90D049D4A118}" type="pres">
      <dgm:prSet presAssocID="{6BE90A5A-7A60-4070-B83D-57FF092FD2FB}" presName="textNode" presStyleLbl="bgShp" presStyleIdx="2" presStyleCnt="3"/>
      <dgm:spPr/>
      <dgm:t>
        <a:bodyPr/>
        <a:lstStyle/>
        <a:p>
          <a:endParaRPr lang="fr-FR"/>
        </a:p>
      </dgm:t>
    </dgm:pt>
    <dgm:pt modelId="{CBC088F1-BE46-4BE8-A406-ABC64E7C3FF4}" type="pres">
      <dgm:prSet presAssocID="{6BE90A5A-7A60-4070-B83D-57FF092FD2FB}" presName="compChildNode" presStyleCnt="0"/>
      <dgm:spPr/>
    </dgm:pt>
    <dgm:pt modelId="{BE7B9DA3-22B6-4FCB-BD3A-F6BDD375CE2A}" type="pres">
      <dgm:prSet presAssocID="{6BE90A5A-7A60-4070-B83D-57FF092FD2FB}" presName="theInnerList" presStyleCnt="0"/>
      <dgm:spPr/>
    </dgm:pt>
    <dgm:pt modelId="{46669795-72EB-4143-B1E3-97FD8A298F5E}" type="pres">
      <dgm:prSet presAssocID="{2D5B61FB-D281-4CC1-9F39-C6158BEF17F9}" presName="childNode" presStyleLbl="node1" presStyleIdx="4" presStyleCnt="6">
        <dgm:presLayoutVars>
          <dgm:bulletEnabled val="1"/>
        </dgm:presLayoutVars>
      </dgm:prSet>
      <dgm:spPr/>
      <dgm:t>
        <a:bodyPr/>
        <a:lstStyle/>
        <a:p>
          <a:endParaRPr lang="fr-FR"/>
        </a:p>
      </dgm:t>
    </dgm:pt>
    <dgm:pt modelId="{44DB125E-F93A-454C-B645-E76B8B6457C3}" type="pres">
      <dgm:prSet presAssocID="{2D5B61FB-D281-4CC1-9F39-C6158BEF17F9}" presName="aSpace2" presStyleCnt="0"/>
      <dgm:spPr/>
    </dgm:pt>
    <dgm:pt modelId="{C56CBB88-48F7-4AC1-93D9-F28063C8084D}" type="pres">
      <dgm:prSet presAssocID="{0D385FA1-4B79-4FF5-A729-AA7EC35CD343}" presName="childNode" presStyleLbl="node1" presStyleIdx="5" presStyleCnt="6">
        <dgm:presLayoutVars>
          <dgm:bulletEnabled val="1"/>
        </dgm:presLayoutVars>
      </dgm:prSet>
      <dgm:spPr/>
      <dgm:t>
        <a:bodyPr/>
        <a:lstStyle/>
        <a:p>
          <a:endParaRPr lang="fr-FR"/>
        </a:p>
      </dgm:t>
    </dgm:pt>
  </dgm:ptLst>
  <dgm:cxnLst>
    <dgm:cxn modelId="{BA603AD1-6097-4457-877C-EDB1678D3BA5}" srcId="{6BE90A5A-7A60-4070-B83D-57FF092FD2FB}" destId="{2D5B61FB-D281-4CC1-9F39-C6158BEF17F9}" srcOrd="0" destOrd="0" parTransId="{55098922-F362-42C7-894B-36FFB5308692}" sibTransId="{D0A7BA3A-7F83-4693-B2CF-E401F16C627B}"/>
    <dgm:cxn modelId="{8FCAF299-D8D7-4672-B288-AD604B965D31}" type="presOf" srcId="{0D385FA1-4B79-4FF5-A729-AA7EC35CD343}" destId="{C56CBB88-48F7-4AC1-93D9-F28063C8084D}" srcOrd="0" destOrd="0" presId="urn:microsoft.com/office/officeart/2005/8/layout/lProcess2"/>
    <dgm:cxn modelId="{60F65802-1A59-4517-893F-C5189667A823}" type="presOf" srcId="{6BE90A5A-7A60-4070-B83D-57FF092FD2FB}" destId="{2AAD18F4-DDC4-48BA-91CB-90D049D4A118}" srcOrd="1" destOrd="0" presId="urn:microsoft.com/office/officeart/2005/8/layout/lProcess2"/>
    <dgm:cxn modelId="{5CA5C652-FF47-432A-94E6-C4F94EF88710}" type="presOf" srcId="{D82BAF3D-71F5-411D-B76C-673169635CE5}" destId="{AD9231C7-9163-48B1-BFEE-45F3B9DC4108}" srcOrd="0" destOrd="0" presId="urn:microsoft.com/office/officeart/2005/8/layout/lProcess2"/>
    <dgm:cxn modelId="{342161FF-389A-42FF-A269-542A691AD163}" srcId="{6BE90A5A-7A60-4070-B83D-57FF092FD2FB}" destId="{0D385FA1-4B79-4FF5-A729-AA7EC35CD343}" srcOrd="1" destOrd="0" parTransId="{BFB07541-ADB6-4E11-BB7A-55397B8B6B84}" sibTransId="{4CE337AA-33C5-4B0B-87BD-A28569B51E27}"/>
    <dgm:cxn modelId="{9E196A00-5AA0-43C6-B3F5-050CD63D2467}" srcId="{168CAB0E-40BE-431A-89DF-BFAC44766677}" destId="{D82BAF3D-71F5-411D-B76C-673169635CE5}" srcOrd="1" destOrd="0" parTransId="{1FEED96F-0884-42B8-8CDC-57B93E563928}" sibTransId="{8E13239E-6D8B-485E-B1D3-A3E96D09A8C2}"/>
    <dgm:cxn modelId="{C1093DAA-1CCE-4764-81EF-FE71F802175E}" srcId="{2FBF1FFA-6DAC-4359-B5D9-71640D683734}" destId="{19D77089-1DC2-49AB-BC11-221B2B0DD091}" srcOrd="0" destOrd="0" parTransId="{6ECD64D8-53C8-45D9-8EC0-EF30FDD13C92}" sibTransId="{451F6768-BBA3-40C7-AF0E-C6211C0C3C57}"/>
    <dgm:cxn modelId="{47FA28BA-EDC1-4FB6-B45F-CB746635F2F2}" type="presOf" srcId="{19D77089-1DC2-49AB-BC11-221B2B0DD091}" destId="{16AAFCAA-A602-4457-8D50-EEF68A372A2A}" srcOrd="0" destOrd="0" presId="urn:microsoft.com/office/officeart/2005/8/layout/lProcess2"/>
    <dgm:cxn modelId="{46361A56-671F-4D3E-A021-FB34FCB88734}" type="presOf" srcId="{6BE90A5A-7A60-4070-B83D-57FF092FD2FB}" destId="{B0BC9F9D-3D8A-4929-A859-A3098EDB1893}" srcOrd="0" destOrd="0" presId="urn:microsoft.com/office/officeart/2005/8/layout/lProcess2"/>
    <dgm:cxn modelId="{869C5CBE-72CB-4CB2-A7D4-1321829C4480}" type="presOf" srcId="{2FBF1FFA-6DAC-4359-B5D9-71640D683734}" destId="{F4527993-031B-4398-9B5F-F896D6FFA203}" srcOrd="1" destOrd="0" presId="urn:microsoft.com/office/officeart/2005/8/layout/lProcess2"/>
    <dgm:cxn modelId="{32B52A72-1B23-4A62-8AB2-B0598A619F00}" srcId="{0DC9060D-9C8A-4C23-BF4D-2E13930F6014}" destId="{2FBF1FFA-6DAC-4359-B5D9-71640D683734}" srcOrd="0" destOrd="0" parTransId="{B08DB28E-2D8B-420B-9F3C-3B9B7B0B413B}" sibTransId="{01D4A54B-FD9C-4199-B5AB-DA876A986E42}"/>
    <dgm:cxn modelId="{9F860F43-91D7-4EC6-85EB-6874D8AB2752}" srcId="{0DC9060D-9C8A-4C23-BF4D-2E13930F6014}" destId="{168CAB0E-40BE-431A-89DF-BFAC44766677}" srcOrd="1" destOrd="0" parTransId="{3AB54705-426A-42FF-A535-D5AFAB8E2BD3}" sibTransId="{B70D879C-B36F-4A90-806C-F3C866A63B98}"/>
    <dgm:cxn modelId="{B6F5BD4E-8239-4020-A11C-585C4F533108}" type="presOf" srcId="{2D5B61FB-D281-4CC1-9F39-C6158BEF17F9}" destId="{46669795-72EB-4143-B1E3-97FD8A298F5E}" srcOrd="0" destOrd="0" presId="urn:microsoft.com/office/officeart/2005/8/layout/lProcess2"/>
    <dgm:cxn modelId="{8B3D3400-F3C6-46B9-874E-38BF3BE04445}" srcId="{168CAB0E-40BE-431A-89DF-BFAC44766677}" destId="{620C068A-9A57-41E9-850E-CD888912A7CF}" srcOrd="0" destOrd="0" parTransId="{76029007-5ECF-4008-9865-7A5F3BD0389C}" sibTransId="{E8F72A79-E2B9-461B-B8CC-FD735C7F4C4A}"/>
    <dgm:cxn modelId="{120274B9-CF27-4856-9A0A-89040E156C20}" type="presOf" srcId="{67A76A15-6528-4B37-A068-2AC62C9D9722}" destId="{0282F0DE-5EDB-44EB-8252-0603CB03BDF9}" srcOrd="0" destOrd="0" presId="urn:microsoft.com/office/officeart/2005/8/layout/lProcess2"/>
    <dgm:cxn modelId="{3D6F2B09-9A00-4169-8C61-1AE0823CDAB5}" type="presOf" srcId="{168CAB0E-40BE-431A-89DF-BFAC44766677}" destId="{BB588E63-7DB9-480B-93F5-69F2CA1E7CC3}" srcOrd="0" destOrd="0" presId="urn:microsoft.com/office/officeart/2005/8/layout/lProcess2"/>
    <dgm:cxn modelId="{6188E3A1-2AF5-48FA-A13D-7F3E9D5E8C7F}" srcId="{2FBF1FFA-6DAC-4359-B5D9-71640D683734}" destId="{67A76A15-6528-4B37-A068-2AC62C9D9722}" srcOrd="1" destOrd="0" parTransId="{CD83BEBF-C262-4013-9A25-3F670EBC8BFF}" sibTransId="{AE233DD0-7687-47C8-AB37-5413FE823D52}"/>
    <dgm:cxn modelId="{7EABB1AA-D7D5-4FC4-90E1-4888C286C967}" type="presOf" srcId="{620C068A-9A57-41E9-850E-CD888912A7CF}" destId="{C5AD2678-4BF1-4C08-8422-34C044947AEA}" srcOrd="0" destOrd="0" presId="urn:microsoft.com/office/officeart/2005/8/layout/lProcess2"/>
    <dgm:cxn modelId="{12ACA4B4-9DBD-4411-83BA-09A4845EECC5}" type="presOf" srcId="{168CAB0E-40BE-431A-89DF-BFAC44766677}" destId="{660FA0EE-BDA7-48B1-A2D3-B08487DDCBD7}" srcOrd="1" destOrd="0" presId="urn:microsoft.com/office/officeart/2005/8/layout/lProcess2"/>
    <dgm:cxn modelId="{94454325-4689-476B-8128-8DFD8AD7DE1B}" srcId="{0DC9060D-9C8A-4C23-BF4D-2E13930F6014}" destId="{6BE90A5A-7A60-4070-B83D-57FF092FD2FB}" srcOrd="2" destOrd="0" parTransId="{22F67642-7992-4A87-AF71-46CC0564B9A0}" sibTransId="{DB265B41-4106-406B-838F-326FBFAC558E}"/>
    <dgm:cxn modelId="{63EF85F2-BBDF-4388-AD84-68BB5272D1C6}" type="presOf" srcId="{2FBF1FFA-6DAC-4359-B5D9-71640D683734}" destId="{4982D11D-A81E-4EF6-A2E5-72672DE048EE}" srcOrd="0" destOrd="0" presId="urn:microsoft.com/office/officeart/2005/8/layout/lProcess2"/>
    <dgm:cxn modelId="{AF01A167-C848-441E-A400-084B4148BA4A}" type="presOf" srcId="{0DC9060D-9C8A-4C23-BF4D-2E13930F6014}" destId="{F991ED92-605F-47D4-BAD7-08FB70A41C82}" srcOrd="0" destOrd="0" presId="urn:microsoft.com/office/officeart/2005/8/layout/lProcess2"/>
    <dgm:cxn modelId="{0A878B4F-A719-4281-9737-2C33D22F8F58}" type="presParOf" srcId="{F991ED92-605F-47D4-BAD7-08FB70A41C82}" destId="{211FF6B2-E5E5-429B-B0A3-0E1554EE173A}" srcOrd="0" destOrd="0" presId="urn:microsoft.com/office/officeart/2005/8/layout/lProcess2"/>
    <dgm:cxn modelId="{30C396AA-B090-4697-A3F4-D542F8CA3910}" type="presParOf" srcId="{211FF6B2-E5E5-429B-B0A3-0E1554EE173A}" destId="{4982D11D-A81E-4EF6-A2E5-72672DE048EE}" srcOrd="0" destOrd="0" presId="urn:microsoft.com/office/officeart/2005/8/layout/lProcess2"/>
    <dgm:cxn modelId="{C0AF4762-0522-4C94-923E-9C9CA32410A6}" type="presParOf" srcId="{211FF6B2-E5E5-429B-B0A3-0E1554EE173A}" destId="{F4527993-031B-4398-9B5F-F896D6FFA203}" srcOrd="1" destOrd="0" presId="urn:microsoft.com/office/officeart/2005/8/layout/lProcess2"/>
    <dgm:cxn modelId="{C988D2A1-64B0-40E7-A233-0350B4B69D8C}" type="presParOf" srcId="{211FF6B2-E5E5-429B-B0A3-0E1554EE173A}" destId="{9D7B4568-3381-4DB9-9FB1-63BEC2692ECF}" srcOrd="2" destOrd="0" presId="urn:microsoft.com/office/officeart/2005/8/layout/lProcess2"/>
    <dgm:cxn modelId="{DEE981EE-2294-4C45-A2EF-F5E3AE5DF770}" type="presParOf" srcId="{9D7B4568-3381-4DB9-9FB1-63BEC2692ECF}" destId="{9394773B-EB36-41EF-9C8C-3B9BA714B174}" srcOrd="0" destOrd="0" presId="urn:microsoft.com/office/officeart/2005/8/layout/lProcess2"/>
    <dgm:cxn modelId="{8729B2A8-CC46-414A-A2FA-F221BA84A8FE}" type="presParOf" srcId="{9394773B-EB36-41EF-9C8C-3B9BA714B174}" destId="{16AAFCAA-A602-4457-8D50-EEF68A372A2A}" srcOrd="0" destOrd="0" presId="urn:microsoft.com/office/officeart/2005/8/layout/lProcess2"/>
    <dgm:cxn modelId="{937E51E9-E826-45E0-B200-4EE8BC83924A}" type="presParOf" srcId="{9394773B-EB36-41EF-9C8C-3B9BA714B174}" destId="{D36C526E-EDA1-486D-AA5A-50BE3C867CB5}" srcOrd="1" destOrd="0" presId="urn:microsoft.com/office/officeart/2005/8/layout/lProcess2"/>
    <dgm:cxn modelId="{2ED8E970-838F-4B7F-883A-59BE78672492}" type="presParOf" srcId="{9394773B-EB36-41EF-9C8C-3B9BA714B174}" destId="{0282F0DE-5EDB-44EB-8252-0603CB03BDF9}" srcOrd="2" destOrd="0" presId="urn:microsoft.com/office/officeart/2005/8/layout/lProcess2"/>
    <dgm:cxn modelId="{3FC57C81-ED96-4C02-920F-5860625B0B48}" type="presParOf" srcId="{F991ED92-605F-47D4-BAD7-08FB70A41C82}" destId="{9BF21DE4-6FCE-410C-8945-D38EFA9B0A23}" srcOrd="1" destOrd="0" presId="urn:microsoft.com/office/officeart/2005/8/layout/lProcess2"/>
    <dgm:cxn modelId="{702580FB-AB9F-4159-BC6F-BE9720CEADB8}" type="presParOf" srcId="{F991ED92-605F-47D4-BAD7-08FB70A41C82}" destId="{9C195926-3D90-40D8-8CCC-4B0C369BDDF7}" srcOrd="2" destOrd="0" presId="urn:microsoft.com/office/officeart/2005/8/layout/lProcess2"/>
    <dgm:cxn modelId="{E99775DA-FEBA-4C15-8F98-C649BEE4594B}" type="presParOf" srcId="{9C195926-3D90-40D8-8CCC-4B0C369BDDF7}" destId="{BB588E63-7DB9-480B-93F5-69F2CA1E7CC3}" srcOrd="0" destOrd="0" presId="urn:microsoft.com/office/officeart/2005/8/layout/lProcess2"/>
    <dgm:cxn modelId="{CF6E8A9D-DF70-46B7-B7E9-0BF6E7489C93}" type="presParOf" srcId="{9C195926-3D90-40D8-8CCC-4B0C369BDDF7}" destId="{660FA0EE-BDA7-48B1-A2D3-B08487DDCBD7}" srcOrd="1" destOrd="0" presId="urn:microsoft.com/office/officeart/2005/8/layout/lProcess2"/>
    <dgm:cxn modelId="{A1EAAD1B-04D7-4220-B8BC-EF6C91D2FB86}" type="presParOf" srcId="{9C195926-3D90-40D8-8CCC-4B0C369BDDF7}" destId="{CACA78C8-AF8B-42E5-989F-A23ECDC79279}" srcOrd="2" destOrd="0" presId="urn:microsoft.com/office/officeart/2005/8/layout/lProcess2"/>
    <dgm:cxn modelId="{2E2BA042-8981-4A4A-A1CC-605E5B9212BD}" type="presParOf" srcId="{CACA78C8-AF8B-42E5-989F-A23ECDC79279}" destId="{4D55ACC9-7E6E-4A04-9335-D48A1B5F2910}" srcOrd="0" destOrd="0" presId="urn:microsoft.com/office/officeart/2005/8/layout/lProcess2"/>
    <dgm:cxn modelId="{201FB31A-F717-4FE3-B606-520E9991519C}" type="presParOf" srcId="{4D55ACC9-7E6E-4A04-9335-D48A1B5F2910}" destId="{C5AD2678-4BF1-4C08-8422-34C044947AEA}" srcOrd="0" destOrd="0" presId="urn:microsoft.com/office/officeart/2005/8/layout/lProcess2"/>
    <dgm:cxn modelId="{2ABDD838-51A4-46DB-82FF-4CE34D49CFFE}" type="presParOf" srcId="{4D55ACC9-7E6E-4A04-9335-D48A1B5F2910}" destId="{F4BBD77B-D9F7-4D8F-9ABA-45820EF306B6}" srcOrd="1" destOrd="0" presId="urn:microsoft.com/office/officeart/2005/8/layout/lProcess2"/>
    <dgm:cxn modelId="{D0442463-61FD-417A-8435-657BB093439E}" type="presParOf" srcId="{4D55ACC9-7E6E-4A04-9335-D48A1B5F2910}" destId="{AD9231C7-9163-48B1-BFEE-45F3B9DC4108}" srcOrd="2" destOrd="0" presId="urn:microsoft.com/office/officeart/2005/8/layout/lProcess2"/>
    <dgm:cxn modelId="{B81C6F69-3714-42AD-AB23-AD040A29C9C7}" type="presParOf" srcId="{F991ED92-605F-47D4-BAD7-08FB70A41C82}" destId="{00A339B4-130B-4FD1-A5D1-EBAD249116F2}" srcOrd="3" destOrd="0" presId="urn:microsoft.com/office/officeart/2005/8/layout/lProcess2"/>
    <dgm:cxn modelId="{AC5A9E62-2B68-4F95-AA0D-B478BB49BCC0}" type="presParOf" srcId="{F991ED92-605F-47D4-BAD7-08FB70A41C82}" destId="{5028B3AC-42D6-4735-8384-B4A5A860B6B6}" srcOrd="4" destOrd="0" presId="urn:microsoft.com/office/officeart/2005/8/layout/lProcess2"/>
    <dgm:cxn modelId="{F800D81E-D2FF-4CA4-88AD-43433EC315AD}" type="presParOf" srcId="{5028B3AC-42D6-4735-8384-B4A5A860B6B6}" destId="{B0BC9F9D-3D8A-4929-A859-A3098EDB1893}" srcOrd="0" destOrd="0" presId="urn:microsoft.com/office/officeart/2005/8/layout/lProcess2"/>
    <dgm:cxn modelId="{70633179-2D8D-4FCE-9C4E-970D03E184D3}" type="presParOf" srcId="{5028B3AC-42D6-4735-8384-B4A5A860B6B6}" destId="{2AAD18F4-DDC4-48BA-91CB-90D049D4A118}" srcOrd="1" destOrd="0" presId="urn:microsoft.com/office/officeart/2005/8/layout/lProcess2"/>
    <dgm:cxn modelId="{056BC399-B49E-48AE-8987-A42D3D502A77}" type="presParOf" srcId="{5028B3AC-42D6-4735-8384-B4A5A860B6B6}" destId="{CBC088F1-BE46-4BE8-A406-ABC64E7C3FF4}" srcOrd="2" destOrd="0" presId="urn:microsoft.com/office/officeart/2005/8/layout/lProcess2"/>
    <dgm:cxn modelId="{A08A749D-4F5E-462D-97E1-EB6BCA4815CD}" type="presParOf" srcId="{CBC088F1-BE46-4BE8-A406-ABC64E7C3FF4}" destId="{BE7B9DA3-22B6-4FCB-BD3A-F6BDD375CE2A}" srcOrd="0" destOrd="0" presId="urn:microsoft.com/office/officeart/2005/8/layout/lProcess2"/>
    <dgm:cxn modelId="{275870E7-4BC8-49C5-B60C-558E28CDC140}" type="presParOf" srcId="{BE7B9DA3-22B6-4FCB-BD3A-F6BDD375CE2A}" destId="{46669795-72EB-4143-B1E3-97FD8A298F5E}" srcOrd="0" destOrd="0" presId="urn:microsoft.com/office/officeart/2005/8/layout/lProcess2"/>
    <dgm:cxn modelId="{B380D5C3-47B8-414F-913C-B36E5A1E9BED}" type="presParOf" srcId="{BE7B9DA3-22B6-4FCB-BD3A-F6BDD375CE2A}" destId="{44DB125E-F93A-454C-B645-E76B8B6457C3}" srcOrd="1" destOrd="0" presId="urn:microsoft.com/office/officeart/2005/8/layout/lProcess2"/>
    <dgm:cxn modelId="{71052AA0-962C-4058-A4D4-C86F8A4166D6}" type="presParOf" srcId="{BE7B9DA3-22B6-4FCB-BD3A-F6BDD375CE2A}" destId="{C56CBB88-48F7-4AC1-93D9-F28063C8084D}"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194F193-3A8A-4B09-8010-A57017AF6C46}" type="doc">
      <dgm:prSet loTypeId="urn:microsoft.com/office/officeart/2005/8/layout/vList6" loCatId="process" qsTypeId="urn:microsoft.com/office/officeart/2005/8/quickstyle/simple1" qsCatId="simple" csTypeId="urn:microsoft.com/office/officeart/2005/8/colors/colorful1" csCatId="colorful" phldr="1"/>
      <dgm:spPr/>
      <dgm:t>
        <a:bodyPr/>
        <a:lstStyle/>
        <a:p>
          <a:endParaRPr lang="fr-FR"/>
        </a:p>
      </dgm:t>
    </dgm:pt>
    <dgm:pt modelId="{BA1826AE-0B75-419A-8F3C-643CF6698077}">
      <dgm:prSet phldrT="[Texte]"/>
      <dgm:spPr/>
      <dgm:t>
        <a:bodyPr/>
        <a:lstStyle/>
        <a:p>
          <a:r>
            <a:rPr lang="fr-FR" dirty="0" smtClean="0"/>
            <a:t>3 priorités nationales</a:t>
          </a:r>
          <a:endParaRPr lang="fr-FR" dirty="0"/>
        </a:p>
      </dgm:t>
    </dgm:pt>
    <dgm:pt modelId="{99720619-6DD9-4ECB-8ED5-A7516ADAB024}" type="parTrans" cxnId="{313765B3-9594-4971-B748-CFEAE890CBA5}">
      <dgm:prSet/>
      <dgm:spPr/>
      <dgm:t>
        <a:bodyPr/>
        <a:lstStyle/>
        <a:p>
          <a:endParaRPr lang="fr-FR"/>
        </a:p>
      </dgm:t>
    </dgm:pt>
    <dgm:pt modelId="{8C2335DB-8990-4FFA-B007-FA725A187E99}" type="sibTrans" cxnId="{313765B3-9594-4971-B748-CFEAE890CBA5}">
      <dgm:prSet/>
      <dgm:spPr/>
      <dgm:t>
        <a:bodyPr/>
        <a:lstStyle/>
        <a:p>
          <a:endParaRPr lang="fr-FR"/>
        </a:p>
      </dgm:t>
    </dgm:pt>
    <dgm:pt modelId="{1C632676-4470-48CD-A0AD-3B2D7EBFAE29}">
      <dgm:prSet phldrT="[Texte]" custT="1"/>
      <dgm:spPr/>
      <dgm:t>
        <a:bodyPr/>
        <a:lstStyle/>
        <a:p>
          <a:r>
            <a:rPr lang="fr-FR" sz="1500" dirty="0" smtClean="0"/>
            <a:t>TMS Pros</a:t>
          </a:r>
          <a:endParaRPr lang="fr-FR" sz="1500" dirty="0"/>
        </a:p>
      </dgm:t>
    </dgm:pt>
    <dgm:pt modelId="{881463A6-213B-4427-9D0D-876D04E46BCC}" type="parTrans" cxnId="{473E0D3A-F334-4E38-90F4-72FB29DF1FB6}">
      <dgm:prSet/>
      <dgm:spPr/>
      <dgm:t>
        <a:bodyPr/>
        <a:lstStyle/>
        <a:p>
          <a:endParaRPr lang="fr-FR"/>
        </a:p>
      </dgm:t>
    </dgm:pt>
    <dgm:pt modelId="{819A0F67-A3DA-48AC-80FB-EAE7525E134E}" type="sibTrans" cxnId="{473E0D3A-F334-4E38-90F4-72FB29DF1FB6}">
      <dgm:prSet/>
      <dgm:spPr/>
      <dgm:t>
        <a:bodyPr/>
        <a:lstStyle/>
        <a:p>
          <a:endParaRPr lang="fr-FR"/>
        </a:p>
      </dgm:t>
    </dgm:pt>
    <dgm:pt modelId="{2871EADF-1275-4324-A2EB-B9D4B48A3BA3}">
      <dgm:prSet phldrT="[Texte]" custT="1"/>
      <dgm:spPr/>
      <dgm:t>
        <a:bodyPr/>
        <a:lstStyle/>
        <a:p>
          <a:r>
            <a:rPr lang="fr-FR" sz="1500" dirty="0" smtClean="0"/>
            <a:t>Risques chimiques Pros</a:t>
          </a:r>
          <a:endParaRPr lang="fr-FR" sz="1500" dirty="0"/>
        </a:p>
      </dgm:t>
    </dgm:pt>
    <dgm:pt modelId="{0BBE9B3B-CFC1-4E53-A8D2-739C3E0795B4}" type="parTrans" cxnId="{A1FEEAB1-3F3C-461F-AC8D-332FE1C97CDD}">
      <dgm:prSet/>
      <dgm:spPr/>
      <dgm:t>
        <a:bodyPr/>
        <a:lstStyle/>
        <a:p>
          <a:endParaRPr lang="fr-FR"/>
        </a:p>
      </dgm:t>
    </dgm:pt>
    <dgm:pt modelId="{4156A728-A665-40A5-8363-76BA72C849E5}" type="sibTrans" cxnId="{A1FEEAB1-3F3C-461F-AC8D-332FE1C97CDD}">
      <dgm:prSet/>
      <dgm:spPr/>
      <dgm:t>
        <a:bodyPr/>
        <a:lstStyle/>
        <a:p>
          <a:endParaRPr lang="fr-FR"/>
        </a:p>
      </dgm:t>
    </dgm:pt>
    <dgm:pt modelId="{80F91B96-885A-4D5D-B642-C0CAC981FE41}">
      <dgm:prSet phldrT="[Texte]"/>
      <dgm:spPr>
        <a:solidFill>
          <a:schemeClr val="tx1"/>
        </a:solidFill>
      </dgm:spPr>
      <dgm:t>
        <a:bodyPr/>
        <a:lstStyle/>
        <a:p>
          <a:r>
            <a:rPr lang="fr-FR" dirty="0" smtClean="0"/>
            <a:t>3 priorités régionales</a:t>
          </a:r>
          <a:endParaRPr lang="fr-FR" dirty="0"/>
        </a:p>
      </dgm:t>
    </dgm:pt>
    <dgm:pt modelId="{905E5484-D1CE-49AB-9948-C1F5CCB6523D}" type="parTrans" cxnId="{DE37CCB6-4748-439E-AD53-E3C298C188F5}">
      <dgm:prSet/>
      <dgm:spPr/>
      <dgm:t>
        <a:bodyPr/>
        <a:lstStyle/>
        <a:p>
          <a:endParaRPr lang="fr-FR"/>
        </a:p>
      </dgm:t>
    </dgm:pt>
    <dgm:pt modelId="{D5E1700D-5F76-4F99-BE19-C2F1267488C0}" type="sibTrans" cxnId="{DE37CCB6-4748-439E-AD53-E3C298C188F5}">
      <dgm:prSet/>
      <dgm:spPr/>
      <dgm:t>
        <a:bodyPr/>
        <a:lstStyle/>
        <a:p>
          <a:endParaRPr lang="fr-FR"/>
        </a:p>
      </dgm:t>
    </dgm:pt>
    <dgm:pt modelId="{98F4C79C-747E-4667-9266-3E09824883AC}">
      <dgm:prSet phldrT="[Texte]" custT="1"/>
      <dgm:spPr/>
      <dgm:t>
        <a:bodyPr/>
        <a:lstStyle/>
        <a:p>
          <a:r>
            <a:rPr lang="fr-FR" sz="1500" dirty="0" smtClean="0"/>
            <a:t>TPE, Grands Comptes, Formation, Incitations financières, RPS</a:t>
          </a:r>
          <a:endParaRPr lang="fr-FR" sz="1500" dirty="0"/>
        </a:p>
      </dgm:t>
    </dgm:pt>
    <dgm:pt modelId="{61943A51-CB87-42D9-8072-2CE9BE030593}" type="parTrans" cxnId="{75C38DC3-F946-4AEA-8931-8D74484FD01A}">
      <dgm:prSet/>
      <dgm:spPr/>
      <dgm:t>
        <a:bodyPr/>
        <a:lstStyle/>
        <a:p>
          <a:endParaRPr lang="fr-FR"/>
        </a:p>
      </dgm:t>
    </dgm:pt>
    <dgm:pt modelId="{81AD034D-2D1F-446F-A910-25371F3D1379}" type="sibTrans" cxnId="{75C38DC3-F946-4AEA-8931-8D74484FD01A}">
      <dgm:prSet/>
      <dgm:spPr/>
      <dgm:t>
        <a:bodyPr/>
        <a:lstStyle/>
        <a:p>
          <a:endParaRPr lang="fr-FR"/>
        </a:p>
      </dgm:t>
    </dgm:pt>
    <dgm:pt modelId="{354812F9-FBCD-41A0-AB41-73DE1CFEA090}">
      <dgm:prSet phldrT="[Texte]" custT="1"/>
      <dgm:spPr/>
      <dgm:t>
        <a:bodyPr/>
        <a:lstStyle/>
        <a:p>
          <a:r>
            <a:rPr lang="fr-FR" sz="1500" dirty="0" smtClean="0"/>
            <a:t>Chutes : BTP et </a:t>
          </a:r>
          <a:r>
            <a:rPr lang="fr-FR" sz="1500" dirty="0" err="1" smtClean="0"/>
            <a:t>interpro</a:t>
          </a:r>
          <a:endParaRPr lang="fr-FR" sz="1500" dirty="0"/>
        </a:p>
      </dgm:t>
    </dgm:pt>
    <dgm:pt modelId="{5BD7D4CA-5B28-4809-BC72-CC84ABDB6EA4}" type="parTrans" cxnId="{391201CA-6043-47AD-AB8F-37CDFE483701}">
      <dgm:prSet/>
      <dgm:spPr/>
      <dgm:t>
        <a:bodyPr/>
        <a:lstStyle/>
        <a:p>
          <a:endParaRPr lang="fr-FR"/>
        </a:p>
      </dgm:t>
    </dgm:pt>
    <dgm:pt modelId="{9DF726C4-AF6E-40D4-A45F-620103F850BC}" type="sibTrans" cxnId="{391201CA-6043-47AD-AB8F-37CDFE483701}">
      <dgm:prSet/>
      <dgm:spPr/>
      <dgm:t>
        <a:bodyPr/>
        <a:lstStyle/>
        <a:p>
          <a:endParaRPr lang="fr-FR"/>
        </a:p>
      </dgm:t>
    </dgm:pt>
    <dgm:pt modelId="{F81712F2-DCB0-4D53-98ED-9597372A1972}">
      <dgm:prSet phldrT="[Texte]"/>
      <dgm:spPr>
        <a:solidFill>
          <a:srgbClr val="00B050"/>
        </a:solidFill>
      </dgm:spPr>
      <dgm:t>
        <a:bodyPr/>
        <a:lstStyle/>
        <a:p>
          <a:r>
            <a:rPr lang="fr-FR" dirty="0" smtClean="0"/>
            <a:t>5 thématiques particulières</a:t>
          </a:r>
          <a:endParaRPr lang="fr-FR" dirty="0"/>
        </a:p>
      </dgm:t>
    </dgm:pt>
    <dgm:pt modelId="{196ABB75-C7B8-4C28-9F8A-0948EA477F7D}" type="parTrans" cxnId="{147F01F0-9131-4202-AEBD-2C130618DB79}">
      <dgm:prSet/>
      <dgm:spPr/>
      <dgm:t>
        <a:bodyPr/>
        <a:lstStyle/>
        <a:p>
          <a:endParaRPr lang="fr-FR"/>
        </a:p>
      </dgm:t>
    </dgm:pt>
    <dgm:pt modelId="{6A9F816B-9822-404C-BCC9-27C2D121B2C0}" type="sibTrans" cxnId="{147F01F0-9131-4202-AEBD-2C130618DB79}">
      <dgm:prSet/>
      <dgm:spPr/>
      <dgm:t>
        <a:bodyPr/>
        <a:lstStyle/>
        <a:p>
          <a:endParaRPr lang="fr-FR"/>
        </a:p>
      </dgm:t>
    </dgm:pt>
    <dgm:pt modelId="{89361DDB-F242-4C2B-AFDC-A43C36891DF4}">
      <dgm:prSet phldrT="[Texte]"/>
      <dgm:spPr/>
      <dgm:t>
        <a:bodyPr/>
        <a:lstStyle/>
        <a:p>
          <a:r>
            <a:rPr lang="fr-FR" dirty="0" smtClean="0"/>
            <a:t>2 expérimentations</a:t>
          </a:r>
          <a:endParaRPr lang="fr-FR" dirty="0"/>
        </a:p>
      </dgm:t>
    </dgm:pt>
    <dgm:pt modelId="{4EC1896D-E90D-49B2-846B-F4390B251DD3}" type="parTrans" cxnId="{80152C8C-CD15-42FC-88E3-505AF9C5E4A6}">
      <dgm:prSet/>
      <dgm:spPr/>
      <dgm:t>
        <a:bodyPr/>
        <a:lstStyle/>
        <a:p>
          <a:endParaRPr lang="fr-FR"/>
        </a:p>
      </dgm:t>
    </dgm:pt>
    <dgm:pt modelId="{152991D2-8949-4613-9260-9B60E22E0515}" type="sibTrans" cxnId="{80152C8C-CD15-42FC-88E3-505AF9C5E4A6}">
      <dgm:prSet/>
      <dgm:spPr/>
      <dgm:t>
        <a:bodyPr/>
        <a:lstStyle/>
        <a:p>
          <a:endParaRPr lang="fr-FR"/>
        </a:p>
      </dgm:t>
    </dgm:pt>
    <dgm:pt modelId="{DA5A66EF-2DC9-44D9-9D66-9B74ED3F9201}">
      <dgm:prSet phldrT="[Texte]" custT="1"/>
      <dgm:spPr/>
      <dgm:t>
        <a:bodyPr/>
        <a:lstStyle/>
        <a:p>
          <a:r>
            <a:rPr lang="fr-FR" sz="1500" dirty="0" smtClean="0"/>
            <a:t>Aide à domicile</a:t>
          </a:r>
          <a:endParaRPr lang="fr-FR" sz="1500" dirty="0"/>
        </a:p>
      </dgm:t>
    </dgm:pt>
    <dgm:pt modelId="{BA7090CD-93A9-4049-8373-642576BB6C8E}" type="parTrans" cxnId="{CE2D3AF1-9F0C-47CE-B3FF-9F09C541FD23}">
      <dgm:prSet/>
      <dgm:spPr/>
      <dgm:t>
        <a:bodyPr/>
        <a:lstStyle/>
        <a:p>
          <a:endParaRPr lang="fr-FR"/>
        </a:p>
      </dgm:t>
    </dgm:pt>
    <dgm:pt modelId="{A78D125E-A8B5-44D0-8B6F-F50D1D2A0E39}" type="sibTrans" cxnId="{CE2D3AF1-9F0C-47CE-B3FF-9F09C541FD23}">
      <dgm:prSet/>
      <dgm:spPr/>
      <dgm:t>
        <a:bodyPr/>
        <a:lstStyle/>
        <a:p>
          <a:endParaRPr lang="fr-FR"/>
        </a:p>
      </dgm:t>
    </dgm:pt>
    <dgm:pt modelId="{E7898F29-618C-434D-BCBC-732DD8523ED0}">
      <dgm:prSet phldrT="[Texte]" custT="1"/>
      <dgm:spPr/>
      <dgm:t>
        <a:bodyPr/>
        <a:lstStyle/>
        <a:p>
          <a:r>
            <a:rPr lang="fr-FR" sz="1500" dirty="0" smtClean="0"/>
            <a:t>Au choix : CLST ou Performance et Prévention ou Risque routier</a:t>
          </a:r>
          <a:endParaRPr lang="fr-FR" sz="1500" dirty="0"/>
        </a:p>
      </dgm:t>
    </dgm:pt>
    <dgm:pt modelId="{0522B539-44C6-44C2-A5D7-2976A649DB5F}" type="parTrans" cxnId="{A0B25474-406F-471F-829B-394ED5F17478}">
      <dgm:prSet/>
      <dgm:spPr/>
      <dgm:t>
        <a:bodyPr/>
        <a:lstStyle/>
        <a:p>
          <a:endParaRPr lang="fr-FR"/>
        </a:p>
      </dgm:t>
    </dgm:pt>
    <dgm:pt modelId="{CD42463F-DFFB-4D16-905E-F52FA8EF6767}" type="sibTrans" cxnId="{A0B25474-406F-471F-829B-394ED5F17478}">
      <dgm:prSet/>
      <dgm:spPr/>
      <dgm:t>
        <a:bodyPr/>
        <a:lstStyle/>
        <a:p>
          <a:endParaRPr lang="fr-FR"/>
        </a:p>
      </dgm:t>
    </dgm:pt>
    <dgm:pt modelId="{576CE154-9F09-426A-B592-FE7635409931}">
      <dgm:prSet custT="1"/>
      <dgm:spPr/>
      <dgm:t>
        <a:bodyPr/>
        <a:lstStyle/>
        <a:p>
          <a:r>
            <a:rPr lang="fr-FR" sz="1500" dirty="0" smtClean="0"/>
            <a:t>Ciblées sur les établissements ou les secteurs les plus à risque en lien avec les priorités des CTN et CTR </a:t>
          </a:r>
          <a:endParaRPr lang="fr-FR" sz="1500" dirty="0"/>
        </a:p>
      </dgm:t>
    </dgm:pt>
    <dgm:pt modelId="{E73009C6-C15B-48B6-8AFC-D25FD4BF6508}" type="parTrans" cxnId="{6CB9EC1A-DD9B-4FFF-B5A9-67BAE1F30646}">
      <dgm:prSet/>
      <dgm:spPr/>
      <dgm:t>
        <a:bodyPr/>
        <a:lstStyle/>
        <a:p>
          <a:endParaRPr lang="fr-FR"/>
        </a:p>
      </dgm:t>
    </dgm:pt>
    <dgm:pt modelId="{2D3CD2F3-45AD-400A-B3A2-A97DD1E335AF}" type="sibTrans" cxnId="{6CB9EC1A-DD9B-4FFF-B5A9-67BAE1F30646}">
      <dgm:prSet/>
      <dgm:spPr/>
      <dgm:t>
        <a:bodyPr/>
        <a:lstStyle/>
        <a:p>
          <a:endParaRPr lang="fr-FR"/>
        </a:p>
      </dgm:t>
    </dgm:pt>
    <dgm:pt modelId="{246DA54C-47C8-4900-B8BE-82296B432C0C}" type="pres">
      <dgm:prSet presAssocID="{8194F193-3A8A-4B09-8010-A57017AF6C46}" presName="Name0" presStyleCnt="0">
        <dgm:presLayoutVars>
          <dgm:dir/>
          <dgm:animLvl val="lvl"/>
          <dgm:resizeHandles/>
        </dgm:presLayoutVars>
      </dgm:prSet>
      <dgm:spPr/>
      <dgm:t>
        <a:bodyPr/>
        <a:lstStyle/>
        <a:p>
          <a:endParaRPr lang="fr-FR"/>
        </a:p>
      </dgm:t>
    </dgm:pt>
    <dgm:pt modelId="{A97756EC-2E22-4299-BDF2-E2E51947F422}" type="pres">
      <dgm:prSet presAssocID="{BA1826AE-0B75-419A-8F3C-643CF6698077}" presName="linNode" presStyleCnt="0"/>
      <dgm:spPr/>
    </dgm:pt>
    <dgm:pt modelId="{1235AE97-7A81-4B77-BA55-C31F1A388502}" type="pres">
      <dgm:prSet presAssocID="{BA1826AE-0B75-419A-8F3C-643CF6698077}" presName="parentShp" presStyleLbl="node1" presStyleIdx="0" presStyleCnt="4">
        <dgm:presLayoutVars>
          <dgm:bulletEnabled val="1"/>
        </dgm:presLayoutVars>
      </dgm:prSet>
      <dgm:spPr/>
      <dgm:t>
        <a:bodyPr/>
        <a:lstStyle/>
        <a:p>
          <a:endParaRPr lang="fr-FR"/>
        </a:p>
      </dgm:t>
    </dgm:pt>
    <dgm:pt modelId="{B852FEE4-6C21-432C-9DB5-1CF54BCA1CA0}" type="pres">
      <dgm:prSet presAssocID="{BA1826AE-0B75-419A-8F3C-643CF6698077}" presName="childShp" presStyleLbl="bgAccFollowNode1" presStyleIdx="0" presStyleCnt="4">
        <dgm:presLayoutVars>
          <dgm:bulletEnabled val="1"/>
        </dgm:presLayoutVars>
      </dgm:prSet>
      <dgm:spPr/>
      <dgm:t>
        <a:bodyPr/>
        <a:lstStyle/>
        <a:p>
          <a:endParaRPr lang="fr-FR"/>
        </a:p>
      </dgm:t>
    </dgm:pt>
    <dgm:pt modelId="{17C44A7C-856D-4305-9178-505DB914EB39}" type="pres">
      <dgm:prSet presAssocID="{8C2335DB-8990-4FFA-B007-FA725A187E99}" presName="spacing" presStyleCnt="0"/>
      <dgm:spPr/>
    </dgm:pt>
    <dgm:pt modelId="{581429C8-A01E-41F2-983F-2AAF38D70FC2}" type="pres">
      <dgm:prSet presAssocID="{80F91B96-885A-4D5D-B642-C0CAC981FE41}" presName="linNode" presStyleCnt="0"/>
      <dgm:spPr/>
    </dgm:pt>
    <dgm:pt modelId="{727C6098-7AB5-4457-8D22-047614804C89}" type="pres">
      <dgm:prSet presAssocID="{80F91B96-885A-4D5D-B642-C0CAC981FE41}" presName="parentShp" presStyleLbl="node1" presStyleIdx="1" presStyleCnt="4">
        <dgm:presLayoutVars>
          <dgm:bulletEnabled val="1"/>
        </dgm:presLayoutVars>
      </dgm:prSet>
      <dgm:spPr/>
      <dgm:t>
        <a:bodyPr/>
        <a:lstStyle/>
        <a:p>
          <a:endParaRPr lang="fr-FR"/>
        </a:p>
      </dgm:t>
    </dgm:pt>
    <dgm:pt modelId="{A16D8472-8AF6-4AC8-B30D-479FA69B5356}" type="pres">
      <dgm:prSet presAssocID="{80F91B96-885A-4D5D-B642-C0CAC981FE41}" presName="childShp" presStyleLbl="bgAccFollowNode1" presStyleIdx="1" presStyleCnt="4" custScaleY="117962">
        <dgm:presLayoutVars>
          <dgm:bulletEnabled val="1"/>
        </dgm:presLayoutVars>
      </dgm:prSet>
      <dgm:spPr/>
      <dgm:t>
        <a:bodyPr/>
        <a:lstStyle/>
        <a:p>
          <a:endParaRPr lang="fr-FR"/>
        </a:p>
      </dgm:t>
    </dgm:pt>
    <dgm:pt modelId="{86FD9976-5891-4E0E-8678-E28A1766C8A0}" type="pres">
      <dgm:prSet presAssocID="{D5E1700D-5F76-4F99-BE19-C2F1267488C0}" presName="spacing" presStyleCnt="0"/>
      <dgm:spPr/>
    </dgm:pt>
    <dgm:pt modelId="{1156873A-5607-46F4-B31A-5CA5093F2429}" type="pres">
      <dgm:prSet presAssocID="{F81712F2-DCB0-4D53-98ED-9597372A1972}" presName="linNode" presStyleCnt="0"/>
      <dgm:spPr/>
    </dgm:pt>
    <dgm:pt modelId="{E960F841-3951-48D3-95DE-558626F1E35F}" type="pres">
      <dgm:prSet presAssocID="{F81712F2-DCB0-4D53-98ED-9597372A1972}" presName="parentShp" presStyleLbl="node1" presStyleIdx="2" presStyleCnt="4">
        <dgm:presLayoutVars>
          <dgm:bulletEnabled val="1"/>
        </dgm:presLayoutVars>
      </dgm:prSet>
      <dgm:spPr/>
      <dgm:t>
        <a:bodyPr/>
        <a:lstStyle/>
        <a:p>
          <a:endParaRPr lang="fr-FR"/>
        </a:p>
      </dgm:t>
    </dgm:pt>
    <dgm:pt modelId="{BF919E49-C73D-4CED-B987-1621E4BBF6F7}" type="pres">
      <dgm:prSet presAssocID="{F81712F2-DCB0-4D53-98ED-9597372A1972}" presName="childShp" presStyleLbl="bgAccFollowNode1" presStyleIdx="2" presStyleCnt="4">
        <dgm:presLayoutVars>
          <dgm:bulletEnabled val="1"/>
        </dgm:presLayoutVars>
      </dgm:prSet>
      <dgm:spPr/>
      <dgm:t>
        <a:bodyPr/>
        <a:lstStyle/>
        <a:p>
          <a:endParaRPr lang="fr-FR"/>
        </a:p>
      </dgm:t>
    </dgm:pt>
    <dgm:pt modelId="{B76E3D89-517E-42E3-AD41-4C9B750994AF}" type="pres">
      <dgm:prSet presAssocID="{6A9F816B-9822-404C-BCC9-27C2D121B2C0}" presName="spacing" presStyleCnt="0"/>
      <dgm:spPr/>
    </dgm:pt>
    <dgm:pt modelId="{F6009C98-30AD-42D5-A6B1-1E8A68474FEC}" type="pres">
      <dgm:prSet presAssocID="{89361DDB-F242-4C2B-AFDC-A43C36891DF4}" presName="linNode" presStyleCnt="0"/>
      <dgm:spPr/>
    </dgm:pt>
    <dgm:pt modelId="{EFE7CA64-CC28-4FF1-B95A-1297BB974BF8}" type="pres">
      <dgm:prSet presAssocID="{89361DDB-F242-4C2B-AFDC-A43C36891DF4}" presName="parentShp" presStyleLbl="node1" presStyleIdx="3" presStyleCnt="4">
        <dgm:presLayoutVars>
          <dgm:bulletEnabled val="1"/>
        </dgm:presLayoutVars>
      </dgm:prSet>
      <dgm:spPr/>
      <dgm:t>
        <a:bodyPr/>
        <a:lstStyle/>
        <a:p>
          <a:endParaRPr lang="fr-FR"/>
        </a:p>
      </dgm:t>
    </dgm:pt>
    <dgm:pt modelId="{CE67ED54-E810-4C33-A159-BA6E34C9B797}" type="pres">
      <dgm:prSet presAssocID="{89361DDB-F242-4C2B-AFDC-A43C36891DF4}" presName="childShp" presStyleLbl="bgAccFollowNode1" presStyleIdx="3" presStyleCnt="4">
        <dgm:presLayoutVars>
          <dgm:bulletEnabled val="1"/>
        </dgm:presLayoutVars>
      </dgm:prSet>
      <dgm:spPr/>
      <dgm:t>
        <a:bodyPr/>
        <a:lstStyle/>
        <a:p>
          <a:endParaRPr lang="fr-FR"/>
        </a:p>
      </dgm:t>
    </dgm:pt>
  </dgm:ptLst>
  <dgm:cxnLst>
    <dgm:cxn modelId="{F4334B06-2CAA-4B53-8FB3-F0A542873BCA}" type="presOf" srcId="{354812F9-FBCD-41A0-AB41-73DE1CFEA090}" destId="{B852FEE4-6C21-432C-9DB5-1CF54BCA1CA0}" srcOrd="0" destOrd="2" presId="urn:microsoft.com/office/officeart/2005/8/layout/vList6"/>
    <dgm:cxn modelId="{B578E331-FBEF-47EA-B172-BF7273ED3300}" type="presOf" srcId="{8194F193-3A8A-4B09-8010-A57017AF6C46}" destId="{246DA54C-47C8-4900-B8BE-82296B432C0C}" srcOrd="0" destOrd="0" presId="urn:microsoft.com/office/officeart/2005/8/layout/vList6"/>
    <dgm:cxn modelId="{F38CF753-E694-46FA-8AB6-E178CAA54254}" type="presOf" srcId="{89361DDB-F242-4C2B-AFDC-A43C36891DF4}" destId="{EFE7CA64-CC28-4FF1-B95A-1297BB974BF8}" srcOrd="0" destOrd="0" presId="urn:microsoft.com/office/officeart/2005/8/layout/vList6"/>
    <dgm:cxn modelId="{473E0D3A-F334-4E38-90F4-72FB29DF1FB6}" srcId="{BA1826AE-0B75-419A-8F3C-643CF6698077}" destId="{1C632676-4470-48CD-A0AD-3B2D7EBFAE29}" srcOrd="0" destOrd="0" parTransId="{881463A6-213B-4427-9D0D-876D04E46BCC}" sibTransId="{819A0F67-A3DA-48AC-80FB-EAE7525E134E}"/>
    <dgm:cxn modelId="{6CECC0E7-11D5-4548-9A98-256E127789AE}" type="presOf" srcId="{80F91B96-885A-4D5D-B642-C0CAC981FE41}" destId="{727C6098-7AB5-4457-8D22-047614804C89}" srcOrd="0" destOrd="0" presId="urn:microsoft.com/office/officeart/2005/8/layout/vList6"/>
    <dgm:cxn modelId="{F9C9544F-7212-458E-8581-73506E53775D}" type="presOf" srcId="{2871EADF-1275-4324-A2EB-B9D4B48A3BA3}" destId="{B852FEE4-6C21-432C-9DB5-1CF54BCA1CA0}" srcOrd="0" destOrd="1" presId="urn:microsoft.com/office/officeart/2005/8/layout/vList6"/>
    <dgm:cxn modelId="{75C38DC3-F946-4AEA-8931-8D74484FD01A}" srcId="{F81712F2-DCB0-4D53-98ED-9597372A1972}" destId="{98F4C79C-747E-4667-9266-3E09824883AC}" srcOrd="0" destOrd="0" parTransId="{61943A51-CB87-42D9-8072-2CE9BE030593}" sibTransId="{81AD034D-2D1F-446F-A910-25371F3D1379}"/>
    <dgm:cxn modelId="{80152C8C-CD15-42FC-88E3-505AF9C5E4A6}" srcId="{8194F193-3A8A-4B09-8010-A57017AF6C46}" destId="{89361DDB-F242-4C2B-AFDC-A43C36891DF4}" srcOrd="3" destOrd="0" parTransId="{4EC1896D-E90D-49B2-846B-F4390B251DD3}" sibTransId="{152991D2-8949-4613-9260-9B60E22E0515}"/>
    <dgm:cxn modelId="{313765B3-9594-4971-B748-CFEAE890CBA5}" srcId="{8194F193-3A8A-4B09-8010-A57017AF6C46}" destId="{BA1826AE-0B75-419A-8F3C-643CF6698077}" srcOrd="0" destOrd="0" parTransId="{99720619-6DD9-4ECB-8ED5-A7516ADAB024}" sibTransId="{8C2335DB-8990-4FFA-B007-FA725A187E99}"/>
    <dgm:cxn modelId="{DE37CCB6-4748-439E-AD53-E3C298C188F5}" srcId="{8194F193-3A8A-4B09-8010-A57017AF6C46}" destId="{80F91B96-885A-4D5D-B642-C0CAC981FE41}" srcOrd="1" destOrd="0" parTransId="{905E5484-D1CE-49AB-9948-C1F5CCB6523D}" sibTransId="{D5E1700D-5F76-4F99-BE19-C2F1267488C0}"/>
    <dgm:cxn modelId="{A0B25474-406F-471F-829B-394ED5F17478}" srcId="{89361DDB-F242-4C2B-AFDC-A43C36891DF4}" destId="{E7898F29-618C-434D-BCBC-732DD8523ED0}" srcOrd="1" destOrd="0" parTransId="{0522B539-44C6-44C2-A5D7-2976A649DB5F}" sibTransId="{CD42463F-DFFB-4D16-905E-F52FA8EF6767}"/>
    <dgm:cxn modelId="{147F01F0-9131-4202-AEBD-2C130618DB79}" srcId="{8194F193-3A8A-4B09-8010-A57017AF6C46}" destId="{F81712F2-DCB0-4D53-98ED-9597372A1972}" srcOrd="2" destOrd="0" parTransId="{196ABB75-C7B8-4C28-9F8A-0948EA477F7D}" sibTransId="{6A9F816B-9822-404C-BCC9-27C2D121B2C0}"/>
    <dgm:cxn modelId="{FE6B4385-7FEC-4899-86C8-4BDFB83FB62A}" type="presOf" srcId="{BA1826AE-0B75-419A-8F3C-643CF6698077}" destId="{1235AE97-7A81-4B77-BA55-C31F1A388502}" srcOrd="0" destOrd="0" presId="urn:microsoft.com/office/officeart/2005/8/layout/vList6"/>
    <dgm:cxn modelId="{2D8CA4F3-0A60-422F-ABE4-FC74333FBEE3}" type="presOf" srcId="{E7898F29-618C-434D-BCBC-732DD8523ED0}" destId="{CE67ED54-E810-4C33-A159-BA6E34C9B797}" srcOrd="0" destOrd="1" presId="urn:microsoft.com/office/officeart/2005/8/layout/vList6"/>
    <dgm:cxn modelId="{391201CA-6043-47AD-AB8F-37CDFE483701}" srcId="{BA1826AE-0B75-419A-8F3C-643CF6698077}" destId="{354812F9-FBCD-41A0-AB41-73DE1CFEA090}" srcOrd="2" destOrd="0" parTransId="{5BD7D4CA-5B28-4809-BC72-CC84ABDB6EA4}" sibTransId="{9DF726C4-AF6E-40D4-A45F-620103F850BC}"/>
    <dgm:cxn modelId="{6CB9EC1A-DD9B-4FFF-B5A9-67BAE1F30646}" srcId="{80F91B96-885A-4D5D-B642-C0CAC981FE41}" destId="{576CE154-9F09-426A-B592-FE7635409931}" srcOrd="0" destOrd="0" parTransId="{E73009C6-C15B-48B6-8AFC-D25FD4BF6508}" sibTransId="{2D3CD2F3-45AD-400A-B3A2-A97DD1E335AF}"/>
    <dgm:cxn modelId="{CE2D3AF1-9F0C-47CE-B3FF-9F09C541FD23}" srcId="{89361DDB-F242-4C2B-AFDC-A43C36891DF4}" destId="{DA5A66EF-2DC9-44D9-9D66-9B74ED3F9201}" srcOrd="0" destOrd="0" parTransId="{BA7090CD-93A9-4049-8373-642576BB6C8E}" sibTransId="{A78D125E-A8B5-44D0-8B6F-F50D1D2A0E39}"/>
    <dgm:cxn modelId="{A09C2C84-C3BE-4873-A1EA-2BEA1E22095E}" type="presOf" srcId="{DA5A66EF-2DC9-44D9-9D66-9B74ED3F9201}" destId="{CE67ED54-E810-4C33-A159-BA6E34C9B797}" srcOrd="0" destOrd="0" presId="urn:microsoft.com/office/officeart/2005/8/layout/vList6"/>
    <dgm:cxn modelId="{02C61F33-20F0-4631-97E1-58E3D1717CBD}" type="presOf" srcId="{1C632676-4470-48CD-A0AD-3B2D7EBFAE29}" destId="{B852FEE4-6C21-432C-9DB5-1CF54BCA1CA0}" srcOrd="0" destOrd="0" presId="urn:microsoft.com/office/officeart/2005/8/layout/vList6"/>
    <dgm:cxn modelId="{9FF62994-3096-459C-8A4D-DB91671A1976}" type="presOf" srcId="{98F4C79C-747E-4667-9266-3E09824883AC}" destId="{BF919E49-C73D-4CED-B987-1621E4BBF6F7}" srcOrd="0" destOrd="0" presId="urn:microsoft.com/office/officeart/2005/8/layout/vList6"/>
    <dgm:cxn modelId="{13A4DAB8-CE5D-4E5D-BDB6-E12983D9E615}" type="presOf" srcId="{F81712F2-DCB0-4D53-98ED-9597372A1972}" destId="{E960F841-3951-48D3-95DE-558626F1E35F}" srcOrd="0" destOrd="0" presId="urn:microsoft.com/office/officeart/2005/8/layout/vList6"/>
    <dgm:cxn modelId="{A1FEEAB1-3F3C-461F-AC8D-332FE1C97CDD}" srcId="{BA1826AE-0B75-419A-8F3C-643CF6698077}" destId="{2871EADF-1275-4324-A2EB-B9D4B48A3BA3}" srcOrd="1" destOrd="0" parTransId="{0BBE9B3B-CFC1-4E53-A8D2-739C3E0795B4}" sibTransId="{4156A728-A665-40A5-8363-76BA72C849E5}"/>
    <dgm:cxn modelId="{7CE89C49-66F7-433F-A5FB-DF9C999AA1B4}" type="presOf" srcId="{576CE154-9F09-426A-B592-FE7635409931}" destId="{A16D8472-8AF6-4AC8-B30D-479FA69B5356}" srcOrd="0" destOrd="0" presId="urn:microsoft.com/office/officeart/2005/8/layout/vList6"/>
    <dgm:cxn modelId="{9652DE69-8A3B-4739-A448-B911B9D90F09}" type="presParOf" srcId="{246DA54C-47C8-4900-B8BE-82296B432C0C}" destId="{A97756EC-2E22-4299-BDF2-E2E51947F422}" srcOrd="0" destOrd="0" presId="urn:microsoft.com/office/officeart/2005/8/layout/vList6"/>
    <dgm:cxn modelId="{BB97BE15-A4F4-42DD-8BF3-846660845A4A}" type="presParOf" srcId="{A97756EC-2E22-4299-BDF2-E2E51947F422}" destId="{1235AE97-7A81-4B77-BA55-C31F1A388502}" srcOrd="0" destOrd="0" presId="urn:microsoft.com/office/officeart/2005/8/layout/vList6"/>
    <dgm:cxn modelId="{A3B048BB-62D3-490D-B9AA-E382707C3A81}" type="presParOf" srcId="{A97756EC-2E22-4299-BDF2-E2E51947F422}" destId="{B852FEE4-6C21-432C-9DB5-1CF54BCA1CA0}" srcOrd="1" destOrd="0" presId="urn:microsoft.com/office/officeart/2005/8/layout/vList6"/>
    <dgm:cxn modelId="{3D040FEA-9FA7-4CA7-AE98-234E532FADAA}" type="presParOf" srcId="{246DA54C-47C8-4900-B8BE-82296B432C0C}" destId="{17C44A7C-856D-4305-9178-505DB914EB39}" srcOrd="1" destOrd="0" presId="urn:microsoft.com/office/officeart/2005/8/layout/vList6"/>
    <dgm:cxn modelId="{693D2CBA-ACA5-473A-A993-4BA157FC6694}" type="presParOf" srcId="{246DA54C-47C8-4900-B8BE-82296B432C0C}" destId="{581429C8-A01E-41F2-983F-2AAF38D70FC2}" srcOrd="2" destOrd="0" presId="urn:microsoft.com/office/officeart/2005/8/layout/vList6"/>
    <dgm:cxn modelId="{44F8A634-4F0D-4E86-A2FC-1255CF098B0E}" type="presParOf" srcId="{581429C8-A01E-41F2-983F-2AAF38D70FC2}" destId="{727C6098-7AB5-4457-8D22-047614804C89}" srcOrd="0" destOrd="0" presId="urn:microsoft.com/office/officeart/2005/8/layout/vList6"/>
    <dgm:cxn modelId="{8B0111E3-EBED-4743-8A9C-EF59B5DA9EDC}" type="presParOf" srcId="{581429C8-A01E-41F2-983F-2AAF38D70FC2}" destId="{A16D8472-8AF6-4AC8-B30D-479FA69B5356}" srcOrd="1" destOrd="0" presId="urn:microsoft.com/office/officeart/2005/8/layout/vList6"/>
    <dgm:cxn modelId="{EF62ED09-D01A-4B05-931E-D633F27BC015}" type="presParOf" srcId="{246DA54C-47C8-4900-B8BE-82296B432C0C}" destId="{86FD9976-5891-4E0E-8678-E28A1766C8A0}" srcOrd="3" destOrd="0" presId="urn:microsoft.com/office/officeart/2005/8/layout/vList6"/>
    <dgm:cxn modelId="{8C2B32D8-0A46-44AB-846A-377106DEB2C0}" type="presParOf" srcId="{246DA54C-47C8-4900-B8BE-82296B432C0C}" destId="{1156873A-5607-46F4-B31A-5CA5093F2429}" srcOrd="4" destOrd="0" presId="urn:microsoft.com/office/officeart/2005/8/layout/vList6"/>
    <dgm:cxn modelId="{FAA5550C-CB8B-4CD5-A098-0C7A595E5330}" type="presParOf" srcId="{1156873A-5607-46F4-B31A-5CA5093F2429}" destId="{E960F841-3951-48D3-95DE-558626F1E35F}" srcOrd="0" destOrd="0" presId="urn:microsoft.com/office/officeart/2005/8/layout/vList6"/>
    <dgm:cxn modelId="{30ACD186-5F15-4E6F-A6EA-7AA1529B2C05}" type="presParOf" srcId="{1156873A-5607-46F4-B31A-5CA5093F2429}" destId="{BF919E49-C73D-4CED-B987-1621E4BBF6F7}" srcOrd="1" destOrd="0" presId="urn:microsoft.com/office/officeart/2005/8/layout/vList6"/>
    <dgm:cxn modelId="{C24D5E6E-7C09-4068-A928-86263697B965}" type="presParOf" srcId="{246DA54C-47C8-4900-B8BE-82296B432C0C}" destId="{B76E3D89-517E-42E3-AD41-4C9B750994AF}" srcOrd="5" destOrd="0" presId="urn:microsoft.com/office/officeart/2005/8/layout/vList6"/>
    <dgm:cxn modelId="{7F8EA9A3-2F6D-45D6-B614-FBDF3AEAC321}" type="presParOf" srcId="{246DA54C-47C8-4900-B8BE-82296B432C0C}" destId="{F6009C98-30AD-42D5-A6B1-1E8A68474FEC}" srcOrd="6" destOrd="0" presId="urn:microsoft.com/office/officeart/2005/8/layout/vList6"/>
    <dgm:cxn modelId="{FDAF06E7-EB48-4AE0-B7F3-B49908E2B740}" type="presParOf" srcId="{F6009C98-30AD-42D5-A6B1-1E8A68474FEC}" destId="{EFE7CA64-CC28-4FF1-B95A-1297BB974BF8}" srcOrd="0" destOrd="0" presId="urn:microsoft.com/office/officeart/2005/8/layout/vList6"/>
    <dgm:cxn modelId="{E8B98101-2417-4C98-96F4-30E7E2AC0AF6}" type="presParOf" srcId="{F6009C98-30AD-42D5-A6B1-1E8A68474FEC}" destId="{CE67ED54-E810-4C33-A159-BA6E34C9B797}"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400" i="0" dirty="0" smtClean="0">
              <a:solidFill>
                <a:schemeClr val="accent6"/>
              </a:solidFill>
              <a:latin typeface="Arial" pitchFamily="34" charset="0"/>
              <a:cs typeface="Arial" pitchFamily="34" charset="0"/>
            </a:rPr>
            <a:t>Mobiliser et accompagner les entreprises dans la mise en œuvre d’une démarche d’amélioration continue de prévention des TMS</a:t>
          </a:r>
          <a:endParaRPr lang="fr-FR" sz="1400" i="0" dirty="0">
            <a:solidFill>
              <a:schemeClr val="accent6"/>
            </a:solidFill>
            <a:latin typeface="Arial" pitchFamily="34" charset="0"/>
            <a:cs typeface="Arial" pitchFamily="34" charset="0"/>
          </a:endParaRPr>
        </a:p>
      </dgm:t>
    </dgm:pt>
    <dgm:pt modelId="{E638BFF5-322C-45C1-93C2-F5F2DEC30A58}" type="parTrans" cxnId="{CA40D79C-DA7A-4751-A935-0F0D7BF174AF}">
      <dgm:prSet/>
      <dgm:spPr/>
      <dgm:t>
        <a:bodyPr/>
        <a:lstStyle/>
        <a:p>
          <a:endParaRPr lang="fr-FR" sz="1000">
            <a:latin typeface="Arial" pitchFamily="34" charset="0"/>
            <a:cs typeface="Arial" pitchFamily="34" charset="0"/>
          </a:endParaRPr>
        </a:p>
      </dgm:t>
    </dgm:pt>
    <dgm:pt modelId="{B9764D1E-4B98-40C0-9F85-368D0060FC0E}" type="sibTrans" cxnId="{CA40D79C-DA7A-4751-A935-0F0D7BF174AF}">
      <dgm:prSet/>
      <dgm:spPr/>
      <dgm:t>
        <a:bodyPr/>
        <a:lstStyle/>
        <a:p>
          <a:endParaRPr lang="fr-FR" sz="10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400" b="1" dirty="0" smtClean="0">
              <a:latin typeface="Arial" pitchFamily="34" charset="0"/>
              <a:cs typeface="Arial" pitchFamily="34" charset="0"/>
            </a:rPr>
            <a:t>Enjeux</a:t>
          </a:r>
          <a:endParaRPr lang="fr-FR" sz="14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000">
            <a:latin typeface="Arial" pitchFamily="34" charset="0"/>
            <a:cs typeface="Arial" pitchFamily="34" charset="0"/>
          </a:endParaRPr>
        </a:p>
      </dgm:t>
    </dgm:pt>
    <dgm:pt modelId="{36DE01AD-3D6F-4CD1-A0C0-98AE7582A83D}" type="sibTrans" cxnId="{1EDCEED8-E6C7-43A5-B254-113DF555C20A}">
      <dgm:prSet/>
      <dgm:spPr/>
      <dgm:t>
        <a:bodyPr/>
        <a:lstStyle/>
        <a:p>
          <a:endParaRPr lang="fr-FR" sz="1000">
            <a:latin typeface="Arial" pitchFamily="34" charset="0"/>
            <a:cs typeface="Arial" pitchFamily="34" charset="0"/>
          </a:endParaRPr>
        </a:p>
      </dgm:t>
    </dgm:pt>
    <dgm:pt modelId="{05704AA7-9871-4A4F-9E2B-CAB777AD4635}">
      <dgm:prSet phldrT="[Texte]" custT="1"/>
      <dgm:spPr>
        <a:solidFill>
          <a:schemeClr val="tx2"/>
        </a:solidFill>
      </dgm:spPr>
      <dgm:t>
        <a:bodyPr/>
        <a:lstStyle/>
        <a:p>
          <a:r>
            <a:rPr lang="fr-FR" sz="1600" b="1" dirty="0" smtClean="0">
              <a:latin typeface="Arial" pitchFamily="34" charset="0"/>
              <a:cs typeface="Arial" pitchFamily="34" charset="0"/>
            </a:rPr>
            <a:t>Résultats </a:t>
          </a:r>
          <a:r>
            <a:rPr lang="fr-FR" sz="1400" b="1" dirty="0" smtClean="0">
              <a:latin typeface="Arial" pitchFamily="34" charset="0"/>
              <a:cs typeface="Arial" pitchFamily="34" charset="0"/>
            </a:rPr>
            <a:t>attendus</a:t>
          </a:r>
          <a:endParaRPr lang="fr-FR" sz="1400" b="1" dirty="0">
            <a:latin typeface="Arial" pitchFamily="34" charset="0"/>
            <a:cs typeface="Arial" pitchFamily="34" charset="0"/>
          </a:endParaRPr>
        </a:p>
      </dgm:t>
    </dgm:pt>
    <dgm:pt modelId="{75AB45E6-9D42-47C7-859D-9C17AC910EB0}" type="parTrans" cxnId="{AC5F98AA-B232-479E-B2A7-C00D8704D900}">
      <dgm:prSet/>
      <dgm:spPr/>
      <dgm:t>
        <a:bodyPr/>
        <a:lstStyle/>
        <a:p>
          <a:endParaRPr lang="fr-FR" sz="1200">
            <a:latin typeface="Arial" pitchFamily="34" charset="0"/>
            <a:cs typeface="Arial" pitchFamily="34" charset="0"/>
          </a:endParaRPr>
        </a:p>
      </dgm:t>
    </dgm:pt>
    <dgm:pt modelId="{501FCCF3-5D46-4047-96DE-B9BD40F6C8F3}" type="sibTrans" cxnId="{AC5F98AA-B232-479E-B2A7-C00D8704D900}">
      <dgm:prSet/>
      <dgm:spPr/>
      <dgm:t>
        <a:bodyPr/>
        <a:lstStyle/>
        <a:p>
          <a:endParaRPr lang="fr-FR" sz="1200">
            <a:latin typeface="Arial" pitchFamily="34" charset="0"/>
            <a:cs typeface="Arial" pitchFamily="34" charset="0"/>
          </a:endParaRPr>
        </a:p>
      </dgm:t>
    </dgm:pt>
    <dgm:pt modelId="{480E932C-0493-44B3-8E7C-15722B616621}">
      <dgm:prSet phldrT="[Texte]" custT="1"/>
      <dgm:spPr/>
      <dgm:t>
        <a:bodyPr/>
        <a:lstStyle/>
        <a:p>
          <a:r>
            <a:rPr lang="fr-FR" sz="1400" i="0" dirty="0" smtClean="0">
              <a:solidFill>
                <a:schemeClr val="accent6"/>
              </a:solidFill>
              <a:latin typeface="Arial" pitchFamily="34" charset="0"/>
              <a:cs typeface="Arial" pitchFamily="34" charset="0"/>
            </a:rPr>
            <a:t>Contribuer à faire baisser significativement la sinistralité due aux TMS et aux AT liés aux manutentions manuelles</a:t>
          </a:r>
          <a:endParaRPr lang="fr-FR" sz="1400" i="0" dirty="0">
            <a:solidFill>
              <a:schemeClr val="accent6"/>
            </a:solidFill>
            <a:latin typeface="Arial" pitchFamily="34" charset="0"/>
            <a:cs typeface="Arial" pitchFamily="34" charset="0"/>
          </a:endParaRPr>
        </a:p>
      </dgm:t>
    </dgm:pt>
    <dgm:pt modelId="{16F4161E-83A4-4390-AD6C-F891D9B9828E}" type="parTrans" cxnId="{0C0502B7-772A-4A22-B9C2-03F629445480}">
      <dgm:prSet/>
      <dgm:spPr/>
      <dgm:t>
        <a:bodyPr/>
        <a:lstStyle/>
        <a:p>
          <a:endParaRPr lang="fr-FR" sz="1200">
            <a:latin typeface="Arial" pitchFamily="34" charset="0"/>
            <a:cs typeface="Arial" pitchFamily="34" charset="0"/>
          </a:endParaRPr>
        </a:p>
      </dgm:t>
    </dgm:pt>
    <dgm:pt modelId="{11168EBF-1013-4752-9B64-2158147F0E6E}" type="sibTrans" cxnId="{0C0502B7-772A-4A22-B9C2-03F629445480}">
      <dgm:prSet/>
      <dgm:spPr/>
      <dgm:t>
        <a:bodyPr/>
        <a:lstStyle/>
        <a:p>
          <a:endParaRPr lang="fr-FR" sz="1200">
            <a:latin typeface="Arial" pitchFamily="34" charset="0"/>
            <a:cs typeface="Arial" pitchFamily="34" charset="0"/>
          </a:endParaRPr>
        </a:p>
      </dgm:t>
    </dgm:pt>
    <dgm:pt modelId="{1DE3B357-A3A6-4AF0-9191-418EF08BE1EF}">
      <dgm:prSet phldrT="[Texte]" custT="1"/>
      <dgm:spPr/>
      <dgm:t>
        <a:bodyPr/>
        <a:lstStyle/>
        <a:p>
          <a:r>
            <a:rPr lang="fr-FR" sz="1400" i="0" dirty="0" smtClean="0">
              <a:solidFill>
                <a:schemeClr val="accent6"/>
              </a:solidFill>
              <a:latin typeface="Arial" pitchFamily="34" charset="0"/>
              <a:cs typeface="Arial" pitchFamily="34" charset="0"/>
            </a:rPr>
            <a:t>80% des établissements suivis auront mis en place un plan d’action pour prévenir les TMS</a:t>
          </a:r>
          <a:endParaRPr lang="fr-FR" sz="1400" i="0" dirty="0">
            <a:solidFill>
              <a:schemeClr val="accent6"/>
            </a:solidFill>
            <a:latin typeface="Arial" pitchFamily="34" charset="0"/>
            <a:cs typeface="Arial" pitchFamily="34" charset="0"/>
          </a:endParaRPr>
        </a:p>
      </dgm:t>
    </dgm:pt>
    <dgm:pt modelId="{99B99CF1-E180-4BB9-8AC9-63138B292D42}" type="parTrans" cxnId="{C97FA309-4775-407B-B187-3A4CEFEA6B5D}">
      <dgm:prSet/>
      <dgm:spPr/>
      <dgm:t>
        <a:bodyPr/>
        <a:lstStyle/>
        <a:p>
          <a:endParaRPr lang="fr-FR" sz="1200">
            <a:latin typeface="Arial" pitchFamily="34" charset="0"/>
            <a:cs typeface="Arial" pitchFamily="34" charset="0"/>
          </a:endParaRPr>
        </a:p>
      </dgm:t>
    </dgm:pt>
    <dgm:pt modelId="{CC91DF5D-5C38-486F-98B5-CB75428C0B6D}" type="sibTrans" cxnId="{C97FA309-4775-407B-B187-3A4CEFEA6B5D}">
      <dgm:prSet/>
      <dgm:spPr/>
      <dgm:t>
        <a:bodyPr/>
        <a:lstStyle/>
        <a:p>
          <a:endParaRPr lang="fr-FR" sz="1200">
            <a:latin typeface="Arial" pitchFamily="34" charset="0"/>
            <a:cs typeface="Arial" pitchFamily="34" charset="0"/>
          </a:endParaRPr>
        </a:p>
      </dgm:t>
    </dgm:pt>
    <dgm:pt modelId="{D3CDE656-CF88-46C1-92EA-A4C90190E88A}">
      <dgm:prSet custT="1"/>
      <dgm:spPr/>
      <dgm:t>
        <a:bodyPr/>
        <a:lstStyle/>
        <a:p>
          <a:r>
            <a:rPr lang="fr-FR" sz="1400" i="0" dirty="0" smtClean="0">
              <a:solidFill>
                <a:schemeClr val="accent6"/>
              </a:solidFill>
              <a:latin typeface="Arial" pitchFamily="34" charset="0"/>
              <a:cs typeface="Arial" pitchFamily="34" charset="0"/>
            </a:rPr>
            <a:t>70% des établissements suivis auront mis en œuvre la démarche en 4 étapes.</a:t>
          </a:r>
        </a:p>
      </dgm:t>
    </dgm:pt>
    <dgm:pt modelId="{56D3508C-7AD2-4E65-A0CA-3D1A7CA7FB01}" type="parTrans" cxnId="{26F1B636-4632-4432-8DC5-0A90E085E853}">
      <dgm:prSet/>
      <dgm:spPr/>
      <dgm:t>
        <a:bodyPr/>
        <a:lstStyle/>
        <a:p>
          <a:endParaRPr lang="fr-FR" sz="1400"/>
        </a:p>
      </dgm:t>
    </dgm:pt>
    <dgm:pt modelId="{2667580E-F81E-49F4-85F1-44606039F04A}" type="sibTrans" cxnId="{26F1B636-4632-4432-8DC5-0A90E085E853}">
      <dgm:prSet/>
      <dgm:spPr/>
      <dgm:t>
        <a:bodyPr/>
        <a:lstStyle/>
        <a:p>
          <a:endParaRPr lang="fr-FR" sz="1400"/>
        </a:p>
      </dgm:t>
    </dgm:pt>
    <dgm:pt modelId="{CC1D1BAD-DB68-45DA-84EB-94F901F06008}">
      <dgm:prSet custT="1"/>
      <dgm:spPr/>
      <dgm:t>
        <a:bodyPr/>
        <a:lstStyle/>
        <a:p>
          <a:endParaRPr lang="fr-FR" sz="1400" i="0" dirty="0" smtClean="0">
            <a:latin typeface="Arial" pitchFamily="34" charset="0"/>
            <a:cs typeface="Arial" pitchFamily="34" charset="0"/>
          </a:endParaRPr>
        </a:p>
      </dgm:t>
    </dgm:pt>
    <dgm:pt modelId="{D77842A3-66BF-49E7-BF5D-AD9E491CE303}" type="parTrans" cxnId="{757AAEA1-7ECA-4F3F-BA39-6F3F0A06E8E8}">
      <dgm:prSet/>
      <dgm:spPr/>
      <dgm:t>
        <a:bodyPr/>
        <a:lstStyle/>
        <a:p>
          <a:endParaRPr lang="fr-FR" sz="1400"/>
        </a:p>
      </dgm:t>
    </dgm:pt>
    <dgm:pt modelId="{B6AD1CF3-4446-4BCF-8C6D-A6D3F9485EAE}" type="sibTrans" cxnId="{757AAEA1-7ECA-4F3F-BA39-6F3F0A06E8E8}">
      <dgm:prSet/>
      <dgm:spPr/>
      <dgm:t>
        <a:bodyPr/>
        <a:lstStyle/>
        <a:p>
          <a:endParaRPr lang="fr-FR" sz="1400"/>
        </a:p>
      </dgm:t>
    </dgm:pt>
    <dgm:pt modelId="{ABDE1E53-F90D-43F1-BFBD-CC936BBCE7FC}">
      <dgm:prSet custT="1"/>
      <dgm:spPr/>
      <dgm:t>
        <a:bodyPr/>
        <a:lstStyle/>
        <a:p>
          <a:r>
            <a:rPr lang="fr-FR" sz="1400" i="0" dirty="0" smtClean="0">
              <a:solidFill>
                <a:schemeClr val="accent6"/>
              </a:solidFill>
              <a:latin typeface="Arial" pitchFamily="34" charset="0"/>
              <a:cs typeface="Arial" pitchFamily="34" charset="0"/>
            </a:rPr>
            <a:t>Rendre durablement autonomes et proactives les entreprises en matière de prévention des TMS en assurant l’équité de traitement des entreprises et des salariés concernés</a:t>
          </a:r>
        </a:p>
      </dgm:t>
    </dgm:pt>
    <dgm:pt modelId="{5E9BE82E-D179-498C-B2D6-C6CF132638ED}" type="parTrans" cxnId="{3D75B4FF-A509-4F1C-BE7F-78BE558479C3}">
      <dgm:prSet/>
      <dgm:spPr/>
      <dgm:t>
        <a:bodyPr/>
        <a:lstStyle/>
        <a:p>
          <a:endParaRPr lang="fr-FR" sz="1400"/>
        </a:p>
      </dgm:t>
    </dgm:pt>
    <dgm:pt modelId="{73975CBA-8804-424A-84DB-F943AF152DCB}" type="sibTrans" cxnId="{3D75B4FF-A509-4F1C-BE7F-78BE558479C3}">
      <dgm:prSet/>
      <dgm:spPr/>
      <dgm:t>
        <a:bodyPr/>
        <a:lstStyle/>
        <a:p>
          <a:endParaRPr lang="fr-FR" sz="1400"/>
        </a:p>
      </dgm:t>
    </dgm:pt>
    <dgm:pt modelId="{D10DD8F6-BF95-430F-AF74-EE480F6CF1AE}">
      <dgm:prSet custT="1"/>
      <dgm:spPr/>
      <dgm:t>
        <a:bodyPr/>
        <a:lstStyle/>
        <a:p>
          <a:endParaRPr lang="fr-FR" sz="1400" i="0" dirty="0" smtClean="0">
            <a:latin typeface="Arial" pitchFamily="34" charset="0"/>
            <a:cs typeface="Arial" pitchFamily="34" charset="0"/>
          </a:endParaRPr>
        </a:p>
      </dgm:t>
    </dgm:pt>
    <dgm:pt modelId="{929CC678-0B0C-4646-BB91-242888080F87}" type="parTrans" cxnId="{3CCDEC4A-15E7-464C-99A8-929E0F049FE0}">
      <dgm:prSet/>
      <dgm:spPr/>
      <dgm:t>
        <a:bodyPr/>
        <a:lstStyle/>
        <a:p>
          <a:endParaRPr lang="fr-FR" sz="1400"/>
        </a:p>
      </dgm:t>
    </dgm:pt>
    <dgm:pt modelId="{49E223F5-5F25-4E57-8391-E4E25CF9EE78}" type="sibTrans" cxnId="{3CCDEC4A-15E7-464C-99A8-929E0F049FE0}">
      <dgm:prSet/>
      <dgm:spPr/>
      <dgm:t>
        <a:bodyPr/>
        <a:lstStyle/>
        <a:p>
          <a:endParaRPr lang="fr-FR" sz="1400"/>
        </a:p>
      </dgm:t>
    </dgm:pt>
    <dgm:pt modelId="{D315ACE3-EE62-4A61-8E36-68AB1A5B4E8E}">
      <dgm:prSet custT="1"/>
      <dgm:spPr/>
      <dgm:t>
        <a:bodyPr/>
        <a:lstStyle/>
        <a:p>
          <a:endParaRPr lang="fr-FR" sz="1400" i="0" dirty="0" smtClean="0">
            <a:latin typeface="Arial" pitchFamily="34" charset="0"/>
            <a:cs typeface="Arial" pitchFamily="34" charset="0"/>
          </a:endParaRPr>
        </a:p>
      </dgm:t>
    </dgm:pt>
    <dgm:pt modelId="{C5C1C3AF-8A0B-4AFC-BD52-953C2D30150C}" type="parTrans" cxnId="{3E0A8E0C-D311-4A41-A8D4-0D34338F630E}">
      <dgm:prSet/>
      <dgm:spPr/>
      <dgm:t>
        <a:bodyPr/>
        <a:lstStyle/>
        <a:p>
          <a:endParaRPr lang="fr-FR"/>
        </a:p>
      </dgm:t>
    </dgm:pt>
    <dgm:pt modelId="{EB937F95-AAF9-4A21-AF8E-9B6156407857}" type="sibTrans" cxnId="{3E0A8E0C-D311-4A41-A8D4-0D34338F630E}">
      <dgm:prSet/>
      <dgm:spPr/>
      <dgm:t>
        <a:bodyPr/>
        <a:lstStyle/>
        <a:p>
          <a:endParaRPr lang="fr-FR"/>
        </a:p>
      </dgm:t>
    </dgm:pt>
    <dgm:pt modelId="{9A36BB72-EDFE-4D04-BA11-54828FD38512}">
      <dgm:prSet phldrT="[Texte]" custT="1"/>
      <dgm:spPr>
        <a:solidFill>
          <a:schemeClr val="tx2"/>
        </a:solidFill>
      </dgm:spPr>
      <dgm:t>
        <a:bodyPr/>
        <a:lstStyle/>
        <a:p>
          <a:r>
            <a:rPr lang="fr-FR" sz="1400" b="1" dirty="0" smtClean="0">
              <a:latin typeface="Arial" pitchFamily="34" charset="0"/>
              <a:cs typeface="Arial" pitchFamily="34" charset="0"/>
            </a:rPr>
            <a:t>Action</a:t>
          </a:r>
          <a:endParaRPr lang="fr-FR" sz="1400" b="1" dirty="0">
            <a:latin typeface="Arial" pitchFamily="34" charset="0"/>
            <a:cs typeface="Arial" pitchFamily="34" charset="0"/>
          </a:endParaRPr>
        </a:p>
      </dgm:t>
    </dgm:pt>
    <dgm:pt modelId="{54753D14-5D14-4B85-992B-6494F08CD9DF}" type="sibTrans" cxnId="{C223A79D-3A80-4155-A40E-2D6100614413}">
      <dgm:prSet/>
      <dgm:spPr/>
      <dgm:t>
        <a:bodyPr/>
        <a:lstStyle/>
        <a:p>
          <a:endParaRPr lang="fr-FR" sz="1000">
            <a:latin typeface="Arial" pitchFamily="34" charset="0"/>
            <a:cs typeface="Arial" pitchFamily="34" charset="0"/>
          </a:endParaRPr>
        </a:p>
      </dgm:t>
    </dgm:pt>
    <dgm:pt modelId="{272C879C-ACCE-4DD8-B990-D35F7D04CF8A}" type="parTrans" cxnId="{C223A79D-3A80-4155-A40E-2D6100614413}">
      <dgm:prSet/>
      <dgm:spPr/>
      <dgm:t>
        <a:bodyPr/>
        <a:lstStyle/>
        <a:p>
          <a:endParaRPr lang="fr-FR" sz="1000">
            <a:latin typeface="Arial" pitchFamily="34" charset="0"/>
            <a:cs typeface="Arial" pitchFamily="34" charset="0"/>
          </a:endParaRP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3"/>
      <dgm:spPr/>
      <dgm:t>
        <a:bodyPr/>
        <a:lstStyle/>
        <a:p>
          <a:endParaRPr lang="fr-FR"/>
        </a:p>
      </dgm:t>
    </dgm:pt>
    <dgm:pt modelId="{6A409C7E-F0FA-4BE4-AE72-46496C189E8E}" type="pres">
      <dgm:prSet presAssocID="{9A36BB72-EDFE-4D04-BA11-54828FD38512}" presName="parentText" presStyleLbl="node1" presStyleIdx="0" presStyleCnt="3"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3">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3"/>
      <dgm:spPr/>
      <dgm:t>
        <a:bodyPr/>
        <a:lstStyle/>
        <a:p>
          <a:endParaRPr lang="fr-FR"/>
        </a:p>
      </dgm:t>
    </dgm:pt>
    <dgm:pt modelId="{FED08A12-C9AC-4BEE-8843-EC63EC482C36}" type="pres">
      <dgm:prSet presAssocID="{55501EC3-C553-45A3-92D3-E4F10EF73214}" presName="parentText" presStyleLbl="node1" presStyleIdx="1" presStyleCnt="3"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3">
        <dgm:presLayoutVars>
          <dgm:bulletEnabled val="1"/>
        </dgm:presLayoutVars>
      </dgm:prSet>
      <dgm:spPr/>
      <dgm:t>
        <a:bodyPr/>
        <a:lstStyle/>
        <a:p>
          <a:endParaRPr lang="fr-FR"/>
        </a:p>
      </dgm:t>
    </dgm:pt>
    <dgm:pt modelId="{EAE1ED2E-FBD2-4414-9B8B-24B668719C8A}" type="pres">
      <dgm:prSet presAssocID="{36DE01AD-3D6F-4CD1-A0C0-98AE7582A83D}" presName="spaceBetweenRectangles" presStyleCnt="0"/>
      <dgm:spPr/>
      <dgm:t>
        <a:bodyPr/>
        <a:lstStyle/>
        <a:p>
          <a:endParaRPr lang="fr-FR"/>
        </a:p>
      </dgm:t>
    </dgm:pt>
    <dgm:pt modelId="{CC64AC45-F092-4FB8-8112-ABEC56162FEE}" type="pres">
      <dgm:prSet presAssocID="{05704AA7-9871-4A4F-9E2B-CAB777AD4635}" presName="parentLin" presStyleCnt="0"/>
      <dgm:spPr/>
      <dgm:t>
        <a:bodyPr/>
        <a:lstStyle/>
        <a:p>
          <a:endParaRPr lang="fr-FR"/>
        </a:p>
      </dgm:t>
    </dgm:pt>
    <dgm:pt modelId="{8E130D60-5969-4E12-8D02-B4C1056E7E25}" type="pres">
      <dgm:prSet presAssocID="{05704AA7-9871-4A4F-9E2B-CAB777AD4635}" presName="parentLeftMargin" presStyleLbl="node1" presStyleIdx="1" presStyleCnt="3"/>
      <dgm:spPr/>
      <dgm:t>
        <a:bodyPr/>
        <a:lstStyle/>
        <a:p>
          <a:endParaRPr lang="fr-FR"/>
        </a:p>
      </dgm:t>
    </dgm:pt>
    <dgm:pt modelId="{417A4C1C-20B2-4BFD-AB4F-55CF77E80E32}" type="pres">
      <dgm:prSet presAssocID="{05704AA7-9871-4A4F-9E2B-CAB777AD4635}" presName="parentText" presStyleLbl="node1" presStyleIdx="2" presStyleCnt="3" custScaleX="72009" custScaleY="138023">
        <dgm:presLayoutVars>
          <dgm:chMax val="0"/>
          <dgm:bulletEnabled val="1"/>
        </dgm:presLayoutVars>
      </dgm:prSet>
      <dgm:spPr/>
      <dgm:t>
        <a:bodyPr/>
        <a:lstStyle/>
        <a:p>
          <a:endParaRPr lang="fr-FR"/>
        </a:p>
      </dgm:t>
    </dgm:pt>
    <dgm:pt modelId="{0E1D0DED-0FE1-49B5-B433-144FDA69EA6E}" type="pres">
      <dgm:prSet presAssocID="{05704AA7-9871-4A4F-9E2B-CAB777AD4635}" presName="negativeSpace" presStyleCnt="0"/>
      <dgm:spPr/>
      <dgm:t>
        <a:bodyPr/>
        <a:lstStyle/>
        <a:p>
          <a:endParaRPr lang="fr-FR"/>
        </a:p>
      </dgm:t>
    </dgm:pt>
    <dgm:pt modelId="{25C78477-0A53-470B-A692-4C509DFA9F8B}" type="pres">
      <dgm:prSet presAssocID="{05704AA7-9871-4A4F-9E2B-CAB777AD4635}" presName="childText" presStyleLbl="conFgAcc1" presStyleIdx="2" presStyleCnt="3">
        <dgm:presLayoutVars>
          <dgm:bulletEnabled val="1"/>
        </dgm:presLayoutVars>
      </dgm:prSet>
      <dgm:spPr/>
      <dgm:t>
        <a:bodyPr/>
        <a:lstStyle/>
        <a:p>
          <a:endParaRPr lang="fr-FR"/>
        </a:p>
      </dgm:t>
    </dgm:pt>
  </dgm:ptLst>
  <dgm:cxnLst>
    <dgm:cxn modelId="{18488CBD-A463-4ADA-9F27-87C8EB25A8AD}" type="presOf" srcId="{9A36BB72-EDFE-4D04-BA11-54828FD38512}" destId="{894E7689-893B-4422-96BA-AAEC84684B6C}" srcOrd="0" destOrd="0" presId="urn:microsoft.com/office/officeart/2005/8/layout/list1"/>
    <dgm:cxn modelId="{D7AFDBAD-5A8F-432D-B3A2-D7620F648079}" type="presOf" srcId="{55501EC3-C553-45A3-92D3-E4F10EF73214}" destId="{56866893-9B95-4214-A1C6-3BDED83F557E}" srcOrd="0" destOrd="0" presId="urn:microsoft.com/office/officeart/2005/8/layout/list1"/>
    <dgm:cxn modelId="{CA40D79C-DA7A-4751-A935-0F0D7BF174AF}" srcId="{9A36BB72-EDFE-4D04-BA11-54828FD38512}" destId="{D2799614-900F-4024-8B77-A60D8FB84614}" srcOrd="0" destOrd="0" parTransId="{E638BFF5-322C-45C1-93C2-F5F2DEC30A58}" sibTransId="{B9764D1E-4B98-40C0-9F85-368D0060FC0E}"/>
    <dgm:cxn modelId="{644BD3F8-BD20-4809-A750-1295D52B342E}" type="presOf" srcId="{55501EC3-C553-45A3-92D3-E4F10EF73214}" destId="{FED08A12-C9AC-4BEE-8843-EC63EC482C36}" srcOrd="1" destOrd="0" presId="urn:microsoft.com/office/officeart/2005/8/layout/list1"/>
    <dgm:cxn modelId="{26F1B636-4632-4432-8DC5-0A90E085E853}" srcId="{05704AA7-9871-4A4F-9E2B-CAB777AD4635}" destId="{D3CDE656-CF88-46C1-92EA-A4C90190E88A}" srcOrd="1" destOrd="0" parTransId="{56D3508C-7AD2-4E65-A0CA-3D1A7CA7FB01}" sibTransId="{2667580E-F81E-49F4-85F1-44606039F04A}"/>
    <dgm:cxn modelId="{3E0A8E0C-D311-4A41-A8D4-0D34338F630E}" srcId="{9A36BB72-EDFE-4D04-BA11-54828FD38512}" destId="{D315ACE3-EE62-4A61-8E36-68AB1A5B4E8E}" srcOrd="1" destOrd="0" parTransId="{C5C1C3AF-8A0B-4AFC-BD52-953C2D30150C}" sibTransId="{EB937F95-AAF9-4A21-AF8E-9B6156407857}"/>
    <dgm:cxn modelId="{CC0A9119-BED3-42E9-AE49-BB31C04B088B}" type="presOf" srcId="{D2799614-900F-4024-8B77-A60D8FB84614}" destId="{B341D3B7-0557-4FEC-9AE0-194ED2333EF0}" srcOrd="0" destOrd="0" presId="urn:microsoft.com/office/officeart/2005/8/layout/list1"/>
    <dgm:cxn modelId="{C223A79D-3A80-4155-A40E-2D6100614413}" srcId="{19AEF31E-7281-4D72-BA03-E057F68AAE4E}" destId="{9A36BB72-EDFE-4D04-BA11-54828FD38512}" srcOrd="0" destOrd="0" parTransId="{272C879C-ACCE-4DD8-B990-D35F7D04CF8A}" sibTransId="{54753D14-5D14-4B85-992B-6494F08CD9DF}"/>
    <dgm:cxn modelId="{3BECC0CD-77B2-40E4-B8E3-38D926639531}" type="presOf" srcId="{CC1D1BAD-DB68-45DA-84EB-94F901F06008}" destId="{25C78477-0A53-470B-A692-4C509DFA9F8B}" srcOrd="0" destOrd="2" presId="urn:microsoft.com/office/officeart/2005/8/layout/list1"/>
    <dgm:cxn modelId="{9CEC76F7-2DC7-4CC2-AE61-48FCF77885F7}" type="presOf" srcId="{480E932C-0493-44B3-8E7C-15722B616621}" destId="{14592AAD-5A37-4473-A199-CE699462D4A8}" srcOrd="0" destOrd="0" presId="urn:microsoft.com/office/officeart/2005/8/layout/list1"/>
    <dgm:cxn modelId="{3D75B4FF-A509-4F1C-BE7F-78BE558479C3}" srcId="{55501EC3-C553-45A3-92D3-E4F10EF73214}" destId="{ABDE1E53-F90D-43F1-BFBD-CC936BBCE7FC}" srcOrd="1" destOrd="0" parTransId="{5E9BE82E-D179-498C-B2D6-C6CF132638ED}" sibTransId="{73975CBA-8804-424A-84DB-F943AF152DCB}"/>
    <dgm:cxn modelId="{757AAEA1-7ECA-4F3F-BA39-6F3F0A06E8E8}" srcId="{05704AA7-9871-4A4F-9E2B-CAB777AD4635}" destId="{CC1D1BAD-DB68-45DA-84EB-94F901F06008}" srcOrd="2" destOrd="0" parTransId="{D77842A3-66BF-49E7-BF5D-AD9E491CE303}" sibTransId="{B6AD1CF3-4446-4BCF-8C6D-A6D3F9485EAE}"/>
    <dgm:cxn modelId="{C97FA309-4775-407B-B187-3A4CEFEA6B5D}" srcId="{05704AA7-9871-4A4F-9E2B-CAB777AD4635}" destId="{1DE3B357-A3A6-4AF0-9191-418EF08BE1EF}" srcOrd="0" destOrd="0" parTransId="{99B99CF1-E180-4BB9-8AC9-63138B292D42}" sibTransId="{CC91DF5D-5C38-486F-98B5-CB75428C0B6D}"/>
    <dgm:cxn modelId="{E61640CE-A649-4B6E-95F1-AA27B595F41F}" type="presOf" srcId="{05704AA7-9871-4A4F-9E2B-CAB777AD4635}" destId="{417A4C1C-20B2-4BFD-AB4F-55CF77E80E32}" srcOrd="1" destOrd="0" presId="urn:microsoft.com/office/officeart/2005/8/layout/list1"/>
    <dgm:cxn modelId="{218571F8-D9CB-48CB-9138-7D5298C6578B}" type="presOf" srcId="{D315ACE3-EE62-4A61-8E36-68AB1A5B4E8E}" destId="{B341D3B7-0557-4FEC-9AE0-194ED2333EF0}" srcOrd="0" destOrd="1" presId="urn:microsoft.com/office/officeart/2005/8/layout/list1"/>
    <dgm:cxn modelId="{69176FBA-8F11-4DDC-94A2-5C090DAD912F}" type="presOf" srcId="{D3CDE656-CF88-46C1-92EA-A4C90190E88A}" destId="{25C78477-0A53-470B-A692-4C509DFA9F8B}" srcOrd="0" destOrd="1" presId="urn:microsoft.com/office/officeart/2005/8/layout/list1"/>
    <dgm:cxn modelId="{65C23A37-D6B2-46B7-929C-6043E79B9602}" type="presOf" srcId="{9A36BB72-EDFE-4D04-BA11-54828FD38512}" destId="{6A409C7E-F0FA-4BE4-AE72-46496C189E8E}" srcOrd="1" destOrd="0" presId="urn:microsoft.com/office/officeart/2005/8/layout/list1"/>
    <dgm:cxn modelId="{3CCDEC4A-15E7-464C-99A8-929E0F049FE0}" srcId="{55501EC3-C553-45A3-92D3-E4F10EF73214}" destId="{D10DD8F6-BF95-430F-AF74-EE480F6CF1AE}" srcOrd="2" destOrd="0" parTransId="{929CC678-0B0C-4646-BB91-242888080F87}" sibTransId="{49E223F5-5F25-4E57-8391-E4E25CF9EE78}"/>
    <dgm:cxn modelId="{D78959A7-9D93-4CDD-A08A-76B254066987}" type="presOf" srcId="{19AEF31E-7281-4D72-BA03-E057F68AAE4E}" destId="{4D4D8A79-899D-49DE-B1A2-1AE3C61D0BB4}" srcOrd="0" destOrd="0" presId="urn:microsoft.com/office/officeart/2005/8/layout/list1"/>
    <dgm:cxn modelId="{2DF59F15-E8DC-4C90-AC49-EDF10F9E445E}" type="presOf" srcId="{1DE3B357-A3A6-4AF0-9191-418EF08BE1EF}" destId="{25C78477-0A53-470B-A692-4C509DFA9F8B}" srcOrd="0" destOrd="0" presId="urn:microsoft.com/office/officeart/2005/8/layout/list1"/>
    <dgm:cxn modelId="{20409DC7-3666-4783-9883-C5508D3C5C9A}" type="presOf" srcId="{D10DD8F6-BF95-430F-AF74-EE480F6CF1AE}" destId="{14592AAD-5A37-4473-A199-CE699462D4A8}" srcOrd="0" destOrd="2" presId="urn:microsoft.com/office/officeart/2005/8/layout/list1"/>
    <dgm:cxn modelId="{0C0502B7-772A-4A22-B9C2-03F629445480}" srcId="{55501EC3-C553-45A3-92D3-E4F10EF73214}" destId="{480E932C-0493-44B3-8E7C-15722B616621}" srcOrd="0" destOrd="0" parTransId="{16F4161E-83A4-4390-AD6C-F891D9B9828E}" sibTransId="{11168EBF-1013-4752-9B64-2158147F0E6E}"/>
    <dgm:cxn modelId="{EC70E99D-C131-487E-A7D3-05BE93351368}" type="presOf" srcId="{ABDE1E53-F90D-43F1-BFBD-CC936BBCE7FC}" destId="{14592AAD-5A37-4473-A199-CE699462D4A8}" srcOrd="0" destOrd="1" presId="urn:microsoft.com/office/officeart/2005/8/layout/list1"/>
    <dgm:cxn modelId="{07F6C451-FED0-45BF-BA01-AC85B2A4D3E7}" type="presOf" srcId="{05704AA7-9871-4A4F-9E2B-CAB777AD4635}" destId="{8E130D60-5969-4E12-8D02-B4C1056E7E25}" srcOrd="0" destOrd="0" presId="urn:microsoft.com/office/officeart/2005/8/layout/list1"/>
    <dgm:cxn modelId="{AC5F98AA-B232-479E-B2A7-C00D8704D900}" srcId="{19AEF31E-7281-4D72-BA03-E057F68AAE4E}" destId="{05704AA7-9871-4A4F-9E2B-CAB777AD4635}" srcOrd="2" destOrd="0" parTransId="{75AB45E6-9D42-47C7-859D-9C17AC910EB0}" sibTransId="{501FCCF3-5D46-4047-96DE-B9BD40F6C8F3}"/>
    <dgm:cxn modelId="{1EDCEED8-E6C7-43A5-B254-113DF555C20A}" srcId="{19AEF31E-7281-4D72-BA03-E057F68AAE4E}" destId="{55501EC3-C553-45A3-92D3-E4F10EF73214}" srcOrd="1" destOrd="0" parTransId="{D1239B93-1D2C-425E-88DE-6FCE3247E6F6}" sibTransId="{36DE01AD-3D6F-4CD1-A0C0-98AE7582A83D}"/>
    <dgm:cxn modelId="{C2B6FB43-73CE-4DB7-912C-2D1FF27B7F95}" type="presParOf" srcId="{4D4D8A79-899D-49DE-B1A2-1AE3C61D0BB4}" destId="{98CA75C4-53CB-4DFF-9224-9B2DB96A4198}" srcOrd="0" destOrd="0" presId="urn:microsoft.com/office/officeart/2005/8/layout/list1"/>
    <dgm:cxn modelId="{C7E6CED0-C483-48BC-BE00-63635942E10C}" type="presParOf" srcId="{98CA75C4-53CB-4DFF-9224-9B2DB96A4198}" destId="{894E7689-893B-4422-96BA-AAEC84684B6C}" srcOrd="0" destOrd="0" presId="urn:microsoft.com/office/officeart/2005/8/layout/list1"/>
    <dgm:cxn modelId="{49DA6DF4-F0D4-414D-880B-6C4371789F6D}" type="presParOf" srcId="{98CA75C4-53CB-4DFF-9224-9B2DB96A4198}" destId="{6A409C7E-F0FA-4BE4-AE72-46496C189E8E}" srcOrd="1" destOrd="0" presId="urn:microsoft.com/office/officeart/2005/8/layout/list1"/>
    <dgm:cxn modelId="{5C1988DD-DC5C-4382-990E-AB76A72971AD}" type="presParOf" srcId="{4D4D8A79-899D-49DE-B1A2-1AE3C61D0BB4}" destId="{0E925326-8238-4418-B30A-9043E05B6C11}" srcOrd="1" destOrd="0" presId="urn:microsoft.com/office/officeart/2005/8/layout/list1"/>
    <dgm:cxn modelId="{A0252467-4145-470E-81F4-6C5374118B70}" type="presParOf" srcId="{4D4D8A79-899D-49DE-B1A2-1AE3C61D0BB4}" destId="{B341D3B7-0557-4FEC-9AE0-194ED2333EF0}" srcOrd="2" destOrd="0" presId="urn:microsoft.com/office/officeart/2005/8/layout/list1"/>
    <dgm:cxn modelId="{FEFD8D48-206F-4FF5-8D99-70B97239118C}" type="presParOf" srcId="{4D4D8A79-899D-49DE-B1A2-1AE3C61D0BB4}" destId="{2517EE7D-4A63-4371-AB97-9C728BFFCC64}" srcOrd="3" destOrd="0" presId="urn:microsoft.com/office/officeart/2005/8/layout/list1"/>
    <dgm:cxn modelId="{6EF3A49B-8B00-442F-A005-0FE1F3143727}" type="presParOf" srcId="{4D4D8A79-899D-49DE-B1A2-1AE3C61D0BB4}" destId="{1FEC6B3B-4239-4263-A50E-6B30F33D7E2B}" srcOrd="4" destOrd="0" presId="urn:microsoft.com/office/officeart/2005/8/layout/list1"/>
    <dgm:cxn modelId="{7DB681A2-1D1F-4FB3-ACD6-93E984B62828}" type="presParOf" srcId="{1FEC6B3B-4239-4263-A50E-6B30F33D7E2B}" destId="{56866893-9B95-4214-A1C6-3BDED83F557E}" srcOrd="0" destOrd="0" presId="urn:microsoft.com/office/officeart/2005/8/layout/list1"/>
    <dgm:cxn modelId="{FE18E8C1-4E8A-4706-962F-E15FA95FD553}" type="presParOf" srcId="{1FEC6B3B-4239-4263-A50E-6B30F33D7E2B}" destId="{FED08A12-C9AC-4BEE-8843-EC63EC482C36}" srcOrd="1" destOrd="0" presId="urn:microsoft.com/office/officeart/2005/8/layout/list1"/>
    <dgm:cxn modelId="{698CAF4E-C0B9-441E-957D-1E590E3E860D}" type="presParOf" srcId="{4D4D8A79-899D-49DE-B1A2-1AE3C61D0BB4}" destId="{B1BCA8A0-4FFA-4061-B3F6-12511F994C30}" srcOrd="5" destOrd="0" presId="urn:microsoft.com/office/officeart/2005/8/layout/list1"/>
    <dgm:cxn modelId="{7AF48724-7ADE-4345-9809-7152011278D3}" type="presParOf" srcId="{4D4D8A79-899D-49DE-B1A2-1AE3C61D0BB4}" destId="{14592AAD-5A37-4473-A199-CE699462D4A8}" srcOrd="6" destOrd="0" presId="urn:microsoft.com/office/officeart/2005/8/layout/list1"/>
    <dgm:cxn modelId="{153DF69C-6FE7-4F3B-AAAC-35D702D7CCCA}" type="presParOf" srcId="{4D4D8A79-899D-49DE-B1A2-1AE3C61D0BB4}" destId="{EAE1ED2E-FBD2-4414-9B8B-24B668719C8A}" srcOrd="7" destOrd="0" presId="urn:microsoft.com/office/officeart/2005/8/layout/list1"/>
    <dgm:cxn modelId="{4DCE6A05-10FE-40C1-8432-E114EE0033C2}" type="presParOf" srcId="{4D4D8A79-899D-49DE-B1A2-1AE3C61D0BB4}" destId="{CC64AC45-F092-4FB8-8112-ABEC56162FEE}" srcOrd="8" destOrd="0" presId="urn:microsoft.com/office/officeart/2005/8/layout/list1"/>
    <dgm:cxn modelId="{6FCC5426-4C3C-41B7-81FF-A6E674F937CF}" type="presParOf" srcId="{CC64AC45-F092-4FB8-8112-ABEC56162FEE}" destId="{8E130D60-5969-4E12-8D02-B4C1056E7E25}" srcOrd="0" destOrd="0" presId="urn:microsoft.com/office/officeart/2005/8/layout/list1"/>
    <dgm:cxn modelId="{FA474ADF-22EA-47FA-9F59-73B97B783098}" type="presParOf" srcId="{CC64AC45-F092-4FB8-8112-ABEC56162FEE}" destId="{417A4C1C-20B2-4BFD-AB4F-55CF77E80E32}" srcOrd="1" destOrd="0" presId="urn:microsoft.com/office/officeart/2005/8/layout/list1"/>
    <dgm:cxn modelId="{BC7C24B7-C287-4654-AE0F-BC0AE8F0AE5D}" type="presParOf" srcId="{4D4D8A79-899D-49DE-B1A2-1AE3C61D0BB4}" destId="{0E1D0DED-0FE1-49B5-B433-144FDA69EA6E}" srcOrd="9" destOrd="0" presId="urn:microsoft.com/office/officeart/2005/8/layout/list1"/>
    <dgm:cxn modelId="{25F0C26D-4D0C-46C8-8FA6-FFD274BD54A7}" type="presParOf" srcId="{4D4D8A79-899D-49DE-B1A2-1AE3C61D0BB4}" destId="{25C78477-0A53-470B-A692-4C509DFA9F8B}" srcOrd="10"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CA5EA99-4201-4144-94EA-7D2C0BA1D17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fr-FR"/>
        </a:p>
      </dgm:t>
    </dgm:pt>
    <dgm:pt modelId="{238BF6B5-20F2-4ABC-B429-31FB3F411CDB}">
      <dgm:prSet phldrT="[Texte]"/>
      <dgm:spPr/>
      <dgm:t>
        <a:bodyPr/>
        <a:lstStyle/>
        <a:p>
          <a:r>
            <a:rPr lang="fr-FR" dirty="0" smtClean="0"/>
            <a:t>Action</a:t>
          </a:r>
          <a:endParaRPr lang="fr-FR" dirty="0"/>
        </a:p>
      </dgm:t>
    </dgm:pt>
    <dgm:pt modelId="{2D3ACD6B-937B-4EC6-8036-6B8D1E526BD9}" type="parTrans" cxnId="{C383964F-B452-419B-9A73-88E1E93083BF}">
      <dgm:prSet/>
      <dgm:spPr/>
      <dgm:t>
        <a:bodyPr/>
        <a:lstStyle/>
        <a:p>
          <a:endParaRPr lang="fr-FR"/>
        </a:p>
      </dgm:t>
    </dgm:pt>
    <dgm:pt modelId="{EA309C0B-6D79-44D7-8696-79C77A0346CD}" type="sibTrans" cxnId="{C383964F-B452-419B-9A73-88E1E93083BF}">
      <dgm:prSet/>
      <dgm:spPr/>
      <dgm:t>
        <a:bodyPr/>
        <a:lstStyle/>
        <a:p>
          <a:endParaRPr lang="fr-FR"/>
        </a:p>
      </dgm:t>
    </dgm:pt>
    <dgm:pt modelId="{6D1066BA-EC8F-4F3E-BE51-864AA8A24EC2}">
      <dgm:prSet phldrT="[Texte]"/>
      <dgm:spPr/>
      <dgm:t>
        <a:bodyPr/>
        <a:lstStyle/>
        <a:p>
          <a:r>
            <a:rPr lang="fr-FR" dirty="0" smtClean="0"/>
            <a:t>Enjeux</a:t>
          </a:r>
          <a:endParaRPr lang="fr-FR" dirty="0"/>
        </a:p>
      </dgm:t>
    </dgm:pt>
    <dgm:pt modelId="{0AE22113-2884-4726-AE15-1BF8BEE95705}" type="parTrans" cxnId="{13F63408-65AC-4B95-9D7D-21F6DEA307A3}">
      <dgm:prSet/>
      <dgm:spPr/>
      <dgm:t>
        <a:bodyPr/>
        <a:lstStyle/>
        <a:p>
          <a:endParaRPr lang="fr-FR"/>
        </a:p>
      </dgm:t>
    </dgm:pt>
    <dgm:pt modelId="{189408FA-B8F0-41A4-A8D4-95CB0C6CE580}" type="sibTrans" cxnId="{13F63408-65AC-4B95-9D7D-21F6DEA307A3}">
      <dgm:prSet/>
      <dgm:spPr/>
      <dgm:t>
        <a:bodyPr/>
        <a:lstStyle/>
        <a:p>
          <a:endParaRPr lang="fr-FR"/>
        </a:p>
      </dgm:t>
    </dgm:pt>
    <dgm:pt modelId="{4B18A07D-645B-4A0F-A115-234558BA1B08}">
      <dgm:prSet phldrT="[Texte]"/>
      <dgm:spPr/>
      <dgm:t>
        <a:bodyPr/>
        <a:lstStyle/>
        <a:p>
          <a:r>
            <a:rPr lang="fr-FR" dirty="0" smtClean="0"/>
            <a:t>Résultats attendus</a:t>
          </a:r>
          <a:endParaRPr lang="fr-FR" dirty="0"/>
        </a:p>
      </dgm:t>
    </dgm:pt>
    <dgm:pt modelId="{CCBC5EF9-84EF-4002-9902-8C3669E007FD}" type="parTrans" cxnId="{84ACF382-9FFE-4124-BE76-0C6687F1452C}">
      <dgm:prSet/>
      <dgm:spPr/>
      <dgm:t>
        <a:bodyPr/>
        <a:lstStyle/>
        <a:p>
          <a:endParaRPr lang="fr-FR"/>
        </a:p>
      </dgm:t>
    </dgm:pt>
    <dgm:pt modelId="{6EBE6C66-3C03-4EDC-AB0A-7B099FFAE608}" type="sibTrans" cxnId="{84ACF382-9FFE-4124-BE76-0C6687F1452C}">
      <dgm:prSet/>
      <dgm:spPr/>
      <dgm:t>
        <a:bodyPr/>
        <a:lstStyle/>
        <a:p>
          <a:endParaRPr lang="fr-FR"/>
        </a:p>
      </dgm:t>
    </dgm:pt>
    <dgm:pt modelId="{EC9E8820-A757-4A6E-904F-1E5DABDB056A}">
      <dgm:prSet phldrT="[Texte]"/>
      <dgm:spPr/>
      <dgm:t>
        <a:bodyPr/>
        <a:lstStyle/>
        <a:p>
          <a:r>
            <a:rPr lang="fr-FR" dirty="0" smtClean="0">
              <a:solidFill>
                <a:schemeClr val="accent6"/>
              </a:solidFill>
            </a:rPr>
            <a:t>Accompagner les entreprises dans la mise en œuvre de mesures de prévention pour des risques chimiques prioritaires ;</a:t>
          </a:r>
          <a:endParaRPr lang="fr-FR" dirty="0">
            <a:solidFill>
              <a:schemeClr val="accent6"/>
            </a:solidFill>
          </a:endParaRPr>
        </a:p>
      </dgm:t>
    </dgm:pt>
    <dgm:pt modelId="{D8EBCFEA-86D1-475F-92FF-3C09477A7B84}" type="parTrans" cxnId="{59744262-D270-4937-85DE-E9FF71E9342D}">
      <dgm:prSet/>
      <dgm:spPr/>
      <dgm:t>
        <a:bodyPr/>
        <a:lstStyle/>
        <a:p>
          <a:endParaRPr lang="fr-FR"/>
        </a:p>
      </dgm:t>
    </dgm:pt>
    <dgm:pt modelId="{9EE37A12-8CE1-4DB9-9360-4DBC2AE5A460}" type="sibTrans" cxnId="{59744262-D270-4937-85DE-E9FF71E9342D}">
      <dgm:prSet/>
      <dgm:spPr/>
      <dgm:t>
        <a:bodyPr/>
        <a:lstStyle/>
        <a:p>
          <a:endParaRPr lang="fr-FR"/>
        </a:p>
      </dgm:t>
    </dgm:pt>
    <dgm:pt modelId="{3F034E10-0F20-4405-83C7-AC8DBCFFF8EB}">
      <dgm:prSet phldrT="[Texte]"/>
      <dgm:spPr/>
      <dgm:t>
        <a:bodyPr/>
        <a:lstStyle/>
        <a:p>
          <a:r>
            <a:rPr lang="fr-FR" dirty="0" smtClean="0">
              <a:solidFill>
                <a:schemeClr val="accent6"/>
              </a:solidFill>
            </a:rPr>
            <a:t>Réduire les expositions des salariés aux produits chimiques </a:t>
          </a:r>
          <a:endParaRPr lang="fr-FR" dirty="0">
            <a:solidFill>
              <a:schemeClr val="accent6"/>
            </a:solidFill>
          </a:endParaRPr>
        </a:p>
      </dgm:t>
    </dgm:pt>
    <dgm:pt modelId="{9AC4423D-6A6C-49A2-B802-6E7C910A5CED}" type="parTrans" cxnId="{A8E75DC3-6931-4021-A890-1D72D6F5E2EA}">
      <dgm:prSet/>
      <dgm:spPr/>
      <dgm:t>
        <a:bodyPr/>
        <a:lstStyle/>
        <a:p>
          <a:endParaRPr lang="fr-FR"/>
        </a:p>
      </dgm:t>
    </dgm:pt>
    <dgm:pt modelId="{BB05DAD2-1C47-4D36-8D71-1DB24F365ACF}" type="sibTrans" cxnId="{A8E75DC3-6931-4021-A890-1D72D6F5E2EA}">
      <dgm:prSet/>
      <dgm:spPr/>
      <dgm:t>
        <a:bodyPr/>
        <a:lstStyle/>
        <a:p>
          <a:endParaRPr lang="fr-FR"/>
        </a:p>
      </dgm:t>
    </dgm:pt>
    <dgm:pt modelId="{DD1862B8-A4DB-46DC-8D40-95614BF2237E}">
      <dgm:prSet/>
      <dgm:spPr/>
      <dgm:t>
        <a:bodyPr/>
        <a:lstStyle/>
        <a:p>
          <a:r>
            <a:rPr lang="fr-FR" dirty="0" smtClean="0">
              <a:solidFill>
                <a:schemeClr val="accent6"/>
              </a:solidFill>
            </a:rPr>
            <a:t>Diminuer les coûts de réparation consécutifs, en particulier, aux cancers professionnels</a:t>
          </a:r>
          <a:endParaRPr lang="fr-FR" dirty="0">
            <a:solidFill>
              <a:schemeClr val="accent6"/>
            </a:solidFill>
          </a:endParaRPr>
        </a:p>
      </dgm:t>
    </dgm:pt>
    <dgm:pt modelId="{11D28212-129B-4540-B20B-044F40E6414B}" type="parTrans" cxnId="{D71DF3BA-9805-4864-AB47-758900860656}">
      <dgm:prSet/>
      <dgm:spPr/>
      <dgm:t>
        <a:bodyPr/>
        <a:lstStyle/>
        <a:p>
          <a:endParaRPr lang="fr-FR"/>
        </a:p>
      </dgm:t>
    </dgm:pt>
    <dgm:pt modelId="{D3E15BD7-522B-4069-BE47-73589C7EC17E}" type="sibTrans" cxnId="{D71DF3BA-9805-4864-AB47-758900860656}">
      <dgm:prSet/>
      <dgm:spPr/>
      <dgm:t>
        <a:bodyPr/>
        <a:lstStyle/>
        <a:p>
          <a:endParaRPr lang="fr-FR"/>
        </a:p>
      </dgm:t>
    </dgm:pt>
    <dgm:pt modelId="{E8138438-974C-4D51-B149-7165A56840AC}">
      <dgm:prSet/>
      <dgm:spPr/>
      <dgm:t>
        <a:bodyPr/>
        <a:lstStyle/>
        <a:p>
          <a:r>
            <a:rPr lang="fr-FR" dirty="0" smtClean="0">
              <a:solidFill>
                <a:schemeClr val="accent6"/>
              </a:solidFill>
            </a:rPr>
            <a:t>Assurer une veille sur les niveaux d’exposition et les moyens de prévention mis en place dans des situations mal connues.</a:t>
          </a:r>
          <a:endParaRPr lang="fr-FR" dirty="0">
            <a:solidFill>
              <a:schemeClr val="accent6"/>
            </a:solidFill>
          </a:endParaRPr>
        </a:p>
      </dgm:t>
    </dgm:pt>
    <dgm:pt modelId="{A0A9C22D-791A-41DE-AE17-8AB91EABD264}" type="parTrans" cxnId="{CC2CE33C-F1C3-4219-A656-D0F094626A8B}">
      <dgm:prSet/>
      <dgm:spPr/>
      <dgm:t>
        <a:bodyPr/>
        <a:lstStyle/>
        <a:p>
          <a:endParaRPr lang="fr-FR"/>
        </a:p>
      </dgm:t>
    </dgm:pt>
    <dgm:pt modelId="{6C8C72EF-F968-4E04-88BD-BB4769A21BA1}" type="sibTrans" cxnId="{CC2CE33C-F1C3-4219-A656-D0F094626A8B}">
      <dgm:prSet/>
      <dgm:spPr/>
      <dgm:t>
        <a:bodyPr/>
        <a:lstStyle/>
        <a:p>
          <a:endParaRPr lang="fr-FR"/>
        </a:p>
      </dgm:t>
    </dgm:pt>
    <dgm:pt modelId="{E12A02A3-C73A-40FF-ADBD-5BE5BDECCD66}">
      <dgm:prSet phldrT="[Texte]"/>
      <dgm:spPr/>
      <dgm:t>
        <a:bodyPr/>
        <a:lstStyle/>
        <a:p>
          <a:r>
            <a:rPr lang="fr-FR" dirty="0" smtClean="0">
              <a:solidFill>
                <a:schemeClr val="accent6"/>
              </a:solidFill>
            </a:rPr>
            <a:t>80 % des entreprises ciblées ont établit un plan d’action à fin 2022</a:t>
          </a:r>
          <a:endParaRPr lang="fr-FR" dirty="0">
            <a:solidFill>
              <a:schemeClr val="accent6"/>
            </a:solidFill>
          </a:endParaRPr>
        </a:p>
      </dgm:t>
    </dgm:pt>
    <dgm:pt modelId="{5D8BC1DC-01F0-479D-A9ED-FF47F3BB8F4A}" type="parTrans" cxnId="{4D491448-F1AD-47FF-BADF-4111DEBC3E09}">
      <dgm:prSet/>
      <dgm:spPr/>
      <dgm:t>
        <a:bodyPr/>
        <a:lstStyle/>
        <a:p>
          <a:endParaRPr lang="fr-FR"/>
        </a:p>
      </dgm:t>
    </dgm:pt>
    <dgm:pt modelId="{9105E6D2-B26D-4262-9197-4C3819DFA2D7}" type="sibTrans" cxnId="{4D491448-F1AD-47FF-BADF-4111DEBC3E09}">
      <dgm:prSet/>
      <dgm:spPr/>
      <dgm:t>
        <a:bodyPr/>
        <a:lstStyle/>
        <a:p>
          <a:endParaRPr lang="fr-FR"/>
        </a:p>
      </dgm:t>
    </dgm:pt>
    <dgm:pt modelId="{E2C2C9A6-C3CE-41B2-B9C4-AE7FD1AC0429}">
      <dgm:prSet phldrT="[Texte]"/>
      <dgm:spPr/>
      <dgm:t>
        <a:bodyPr/>
        <a:lstStyle/>
        <a:p>
          <a:r>
            <a:rPr lang="fr-FR" dirty="0" smtClean="0">
              <a:solidFill>
                <a:schemeClr val="accent6"/>
              </a:solidFill>
            </a:rPr>
            <a:t>Rentre autonome les entreprises sur la prévention des risques chimiques</a:t>
          </a:r>
          <a:endParaRPr lang="fr-FR" dirty="0">
            <a:solidFill>
              <a:schemeClr val="accent6"/>
            </a:solidFill>
          </a:endParaRPr>
        </a:p>
      </dgm:t>
    </dgm:pt>
    <dgm:pt modelId="{0B4383C6-00FB-47D7-86E3-CABDF964F95E}" type="parTrans" cxnId="{8288373D-F9EA-442F-BEA9-9EA62561B67C}">
      <dgm:prSet/>
      <dgm:spPr/>
      <dgm:t>
        <a:bodyPr/>
        <a:lstStyle/>
        <a:p>
          <a:endParaRPr lang="fr-FR"/>
        </a:p>
      </dgm:t>
    </dgm:pt>
    <dgm:pt modelId="{2167A3A0-B8BF-4BF3-999B-F1D9A0070087}" type="sibTrans" cxnId="{8288373D-F9EA-442F-BEA9-9EA62561B67C}">
      <dgm:prSet/>
      <dgm:spPr/>
      <dgm:t>
        <a:bodyPr/>
        <a:lstStyle/>
        <a:p>
          <a:endParaRPr lang="fr-FR"/>
        </a:p>
      </dgm:t>
    </dgm:pt>
    <dgm:pt modelId="{5FFE4492-6A12-4AE6-A37C-D5EA5D6B587C}" type="pres">
      <dgm:prSet presAssocID="{4CA5EA99-4201-4144-94EA-7D2C0BA1D179}" presName="linear" presStyleCnt="0">
        <dgm:presLayoutVars>
          <dgm:dir/>
          <dgm:animLvl val="lvl"/>
          <dgm:resizeHandles val="exact"/>
        </dgm:presLayoutVars>
      </dgm:prSet>
      <dgm:spPr/>
      <dgm:t>
        <a:bodyPr/>
        <a:lstStyle/>
        <a:p>
          <a:endParaRPr lang="fr-FR"/>
        </a:p>
      </dgm:t>
    </dgm:pt>
    <dgm:pt modelId="{30E55B2B-F765-4763-AB4C-C47AB8BECE6F}" type="pres">
      <dgm:prSet presAssocID="{238BF6B5-20F2-4ABC-B429-31FB3F411CDB}" presName="parentLin" presStyleCnt="0"/>
      <dgm:spPr/>
    </dgm:pt>
    <dgm:pt modelId="{F786CA9B-1F25-46F2-8038-E187AD40FC3A}" type="pres">
      <dgm:prSet presAssocID="{238BF6B5-20F2-4ABC-B429-31FB3F411CDB}" presName="parentLeftMargin" presStyleLbl="node1" presStyleIdx="0" presStyleCnt="3"/>
      <dgm:spPr/>
      <dgm:t>
        <a:bodyPr/>
        <a:lstStyle/>
        <a:p>
          <a:endParaRPr lang="fr-FR"/>
        </a:p>
      </dgm:t>
    </dgm:pt>
    <dgm:pt modelId="{82479D0E-EE8C-4BB4-958F-D9700BD3DF6C}" type="pres">
      <dgm:prSet presAssocID="{238BF6B5-20F2-4ABC-B429-31FB3F411CDB}" presName="parentText" presStyleLbl="node1" presStyleIdx="0" presStyleCnt="3">
        <dgm:presLayoutVars>
          <dgm:chMax val="0"/>
          <dgm:bulletEnabled val="1"/>
        </dgm:presLayoutVars>
      </dgm:prSet>
      <dgm:spPr/>
      <dgm:t>
        <a:bodyPr/>
        <a:lstStyle/>
        <a:p>
          <a:endParaRPr lang="fr-FR"/>
        </a:p>
      </dgm:t>
    </dgm:pt>
    <dgm:pt modelId="{166AE668-2FB9-4FFB-B912-F5D971166538}" type="pres">
      <dgm:prSet presAssocID="{238BF6B5-20F2-4ABC-B429-31FB3F411CDB}" presName="negativeSpace" presStyleCnt="0"/>
      <dgm:spPr/>
    </dgm:pt>
    <dgm:pt modelId="{B9F27A04-BFAA-4172-BA73-9B909B09A17A}" type="pres">
      <dgm:prSet presAssocID="{238BF6B5-20F2-4ABC-B429-31FB3F411CDB}" presName="childText" presStyleLbl="conFgAcc1" presStyleIdx="0" presStyleCnt="3">
        <dgm:presLayoutVars>
          <dgm:bulletEnabled val="1"/>
        </dgm:presLayoutVars>
      </dgm:prSet>
      <dgm:spPr/>
      <dgm:t>
        <a:bodyPr/>
        <a:lstStyle/>
        <a:p>
          <a:endParaRPr lang="fr-FR"/>
        </a:p>
      </dgm:t>
    </dgm:pt>
    <dgm:pt modelId="{B31ABCE5-D578-44A5-8445-D56B2780EB5A}" type="pres">
      <dgm:prSet presAssocID="{EA309C0B-6D79-44D7-8696-79C77A0346CD}" presName="spaceBetweenRectangles" presStyleCnt="0"/>
      <dgm:spPr/>
    </dgm:pt>
    <dgm:pt modelId="{453B6C78-03F9-4309-83AA-0190C31FA872}" type="pres">
      <dgm:prSet presAssocID="{6D1066BA-EC8F-4F3E-BE51-864AA8A24EC2}" presName="parentLin" presStyleCnt="0"/>
      <dgm:spPr/>
    </dgm:pt>
    <dgm:pt modelId="{F0B7422B-4C99-4D5D-ACF5-9831AEC564A4}" type="pres">
      <dgm:prSet presAssocID="{6D1066BA-EC8F-4F3E-BE51-864AA8A24EC2}" presName="parentLeftMargin" presStyleLbl="node1" presStyleIdx="0" presStyleCnt="3"/>
      <dgm:spPr/>
      <dgm:t>
        <a:bodyPr/>
        <a:lstStyle/>
        <a:p>
          <a:endParaRPr lang="fr-FR"/>
        </a:p>
      </dgm:t>
    </dgm:pt>
    <dgm:pt modelId="{7526A484-14F7-4CDD-BEEF-A6C719BDA103}" type="pres">
      <dgm:prSet presAssocID="{6D1066BA-EC8F-4F3E-BE51-864AA8A24EC2}" presName="parentText" presStyleLbl="node1" presStyleIdx="1" presStyleCnt="3">
        <dgm:presLayoutVars>
          <dgm:chMax val="0"/>
          <dgm:bulletEnabled val="1"/>
        </dgm:presLayoutVars>
      </dgm:prSet>
      <dgm:spPr/>
      <dgm:t>
        <a:bodyPr/>
        <a:lstStyle/>
        <a:p>
          <a:endParaRPr lang="fr-FR"/>
        </a:p>
      </dgm:t>
    </dgm:pt>
    <dgm:pt modelId="{3BC08798-EB2A-4CCC-81A1-90E0743871D7}" type="pres">
      <dgm:prSet presAssocID="{6D1066BA-EC8F-4F3E-BE51-864AA8A24EC2}" presName="negativeSpace" presStyleCnt="0"/>
      <dgm:spPr/>
    </dgm:pt>
    <dgm:pt modelId="{C1E3596F-F3AA-4124-97FC-E100A50FA5BC}" type="pres">
      <dgm:prSet presAssocID="{6D1066BA-EC8F-4F3E-BE51-864AA8A24EC2}" presName="childText" presStyleLbl="conFgAcc1" presStyleIdx="1" presStyleCnt="3">
        <dgm:presLayoutVars>
          <dgm:bulletEnabled val="1"/>
        </dgm:presLayoutVars>
      </dgm:prSet>
      <dgm:spPr/>
      <dgm:t>
        <a:bodyPr/>
        <a:lstStyle/>
        <a:p>
          <a:endParaRPr lang="fr-FR"/>
        </a:p>
      </dgm:t>
    </dgm:pt>
    <dgm:pt modelId="{ADD1F2A7-A922-4DEA-BC0A-17EED4987AE6}" type="pres">
      <dgm:prSet presAssocID="{189408FA-B8F0-41A4-A8D4-95CB0C6CE580}" presName="spaceBetweenRectangles" presStyleCnt="0"/>
      <dgm:spPr/>
    </dgm:pt>
    <dgm:pt modelId="{E2A23E98-317E-473C-BC0D-63AFEC42B551}" type="pres">
      <dgm:prSet presAssocID="{4B18A07D-645B-4A0F-A115-234558BA1B08}" presName="parentLin" presStyleCnt="0"/>
      <dgm:spPr/>
    </dgm:pt>
    <dgm:pt modelId="{2F1AEF22-954C-42E1-99B0-AC435723D22C}" type="pres">
      <dgm:prSet presAssocID="{4B18A07D-645B-4A0F-A115-234558BA1B08}" presName="parentLeftMargin" presStyleLbl="node1" presStyleIdx="1" presStyleCnt="3"/>
      <dgm:spPr/>
      <dgm:t>
        <a:bodyPr/>
        <a:lstStyle/>
        <a:p>
          <a:endParaRPr lang="fr-FR"/>
        </a:p>
      </dgm:t>
    </dgm:pt>
    <dgm:pt modelId="{C5B493CF-B7C5-4617-BE03-609FCA84E7F8}" type="pres">
      <dgm:prSet presAssocID="{4B18A07D-645B-4A0F-A115-234558BA1B08}" presName="parentText" presStyleLbl="node1" presStyleIdx="2" presStyleCnt="3">
        <dgm:presLayoutVars>
          <dgm:chMax val="0"/>
          <dgm:bulletEnabled val="1"/>
        </dgm:presLayoutVars>
      </dgm:prSet>
      <dgm:spPr/>
      <dgm:t>
        <a:bodyPr/>
        <a:lstStyle/>
        <a:p>
          <a:endParaRPr lang="fr-FR"/>
        </a:p>
      </dgm:t>
    </dgm:pt>
    <dgm:pt modelId="{9DAB5241-5D77-4B1D-94E2-5C331A8B7503}" type="pres">
      <dgm:prSet presAssocID="{4B18A07D-645B-4A0F-A115-234558BA1B08}" presName="negativeSpace" presStyleCnt="0"/>
      <dgm:spPr/>
    </dgm:pt>
    <dgm:pt modelId="{EA2AA24E-86B7-4CAA-B4DC-D3BFFFD42553}" type="pres">
      <dgm:prSet presAssocID="{4B18A07D-645B-4A0F-A115-234558BA1B08}" presName="childText" presStyleLbl="conFgAcc1" presStyleIdx="2" presStyleCnt="3">
        <dgm:presLayoutVars>
          <dgm:bulletEnabled val="1"/>
        </dgm:presLayoutVars>
      </dgm:prSet>
      <dgm:spPr/>
      <dgm:t>
        <a:bodyPr/>
        <a:lstStyle/>
        <a:p>
          <a:endParaRPr lang="fr-FR"/>
        </a:p>
      </dgm:t>
    </dgm:pt>
  </dgm:ptLst>
  <dgm:cxnLst>
    <dgm:cxn modelId="{E72EEB48-EF84-4827-859D-033176D71D62}" type="presOf" srcId="{E12A02A3-C73A-40FF-ADBD-5BE5BDECCD66}" destId="{EA2AA24E-86B7-4CAA-B4DC-D3BFFFD42553}" srcOrd="0" destOrd="0" presId="urn:microsoft.com/office/officeart/2005/8/layout/list1"/>
    <dgm:cxn modelId="{3CE059EF-B8C7-41A5-A803-5181F2E0118E}" type="presOf" srcId="{4CA5EA99-4201-4144-94EA-7D2C0BA1D179}" destId="{5FFE4492-6A12-4AE6-A37C-D5EA5D6B587C}" srcOrd="0" destOrd="0" presId="urn:microsoft.com/office/officeart/2005/8/layout/list1"/>
    <dgm:cxn modelId="{4CC339F8-3AD1-4E79-8C9C-8574BDBA515A}" type="presOf" srcId="{DD1862B8-A4DB-46DC-8D40-95614BF2237E}" destId="{C1E3596F-F3AA-4124-97FC-E100A50FA5BC}" srcOrd="0" destOrd="2" presId="urn:microsoft.com/office/officeart/2005/8/layout/list1"/>
    <dgm:cxn modelId="{13F63408-65AC-4B95-9D7D-21F6DEA307A3}" srcId="{4CA5EA99-4201-4144-94EA-7D2C0BA1D179}" destId="{6D1066BA-EC8F-4F3E-BE51-864AA8A24EC2}" srcOrd="1" destOrd="0" parTransId="{0AE22113-2884-4726-AE15-1BF8BEE95705}" sibTransId="{189408FA-B8F0-41A4-A8D4-95CB0C6CE580}"/>
    <dgm:cxn modelId="{8E24E071-0377-4B52-8A59-D77C54655C41}" type="presOf" srcId="{238BF6B5-20F2-4ABC-B429-31FB3F411CDB}" destId="{F786CA9B-1F25-46F2-8038-E187AD40FC3A}" srcOrd="0" destOrd="0" presId="urn:microsoft.com/office/officeart/2005/8/layout/list1"/>
    <dgm:cxn modelId="{84ACF382-9FFE-4124-BE76-0C6687F1452C}" srcId="{4CA5EA99-4201-4144-94EA-7D2C0BA1D179}" destId="{4B18A07D-645B-4A0F-A115-234558BA1B08}" srcOrd="2" destOrd="0" parTransId="{CCBC5EF9-84EF-4002-9902-8C3669E007FD}" sibTransId="{6EBE6C66-3C03-4EDC-AB0A-7B099FFAE608}"/>
    <dgm:cxn modelId="{4D491448-F1AD-47FF-BADF-4111DEBC3E09}" srcId="{4B18A07D-645B-4A0F-A115-234558BA1B08}" destId="{E12A02A3-C73A-40FF-ADBD-5BE5BDECCD66}" srcOrd="0" destOrd="0" parTransId="{5D8BC1DC-01F0-479D-A9ED-FF47F3BB8F4A}" sibTransId="{9105E6D2-B26D-4262-9197-4C3819DFA2D7}"/>
    <dgm:cxn modelId="{E65C31FB-AD82-4633-BF44-06F759914B70}" type="presOf" srcId="{6D1066BA-EC8F-4F3E-BE51-864AA8A24EC2}" destId="{F0B7422B-4C99-4D5D-ACF5-9831AEC564A4}" srcOrd="0" destOrd="0" presId="urn:microsoft.com/office/officeart/2005/8/layout/list1"/>
    <dgm:cxn modelId="{8288373D-F9EA-442F-BEA9-9EA62561B67C}" srcId="{6D1066BA-EC8F-4F3E-BE51-864AA8A24EC2}" destId="{E2C2C9A6-C3CE-41B2-B9C4-AE7FD1AC0429}" srcOrd="1" destOrd="0" parTransId="{0B4383C6-00FB-47D7-86E3-CABDF964F95E}" sibTransId="{2167A3A0-B8BF-4BF3-999B-F1D9A0070087}"/>
    <dgm:cxn modelId="{59744262-D270-4937-85DE-E9FF71E9342D}" srcId="{238BF6B5-20F2-4ABC-B429-31FB3F411CDB}" destId="{EC9E8820-A757-4A6E-904F-1E5DABDB056A}" srcOrd="0" destOrd="0" parTransId="{D8EBCFEA-86D1-475F-92FF-3C09477A7B84}" sibTransId="{9EE37A12-8CE1-4DB9-9360-4DBC2AE5A460}"/>
    <dgm:cxn modelId="{8FC1C9BF-BF09-4C13-B351-EB9131EC397F}" type="presOf" srcId="{4B18A07D-645B-4A0F-A115-234558BA1B08}" destId="{C5B493CF-B7C5-4617-BE03-609FCA84E7F8}" srcOrd="1" destOrd="0" presId="urn:microsoft.com/office/officeart/2005/8/layout/list1"/>
    <dgm:cxn modelId="{A8E75DC3-6931-4021-A890-1D72D6F5E2EA}" srcId="{6D1066BA-EC8F-4F3E-BE51-864AA8A24EC2}" destId="{3F034E10-0F20-4405-83C7-AC8DBCFFF8EB}" srcOrd="0" destOrd="0" parTransId="{9AC4423D-6A6C-49A2-B802-6E7C910A5CED}" sibTransId="{BB05DAD2-1C47-4D36-8D71-1DB24F365ACF}"/>
    <dgm:cxn modelId="{DFA034EE-F023-4564-891D-C57599F07D2F}" type="presOf" srcId="{E8138438-974C-4D51-B149-7165A56840AC}" destId="{B9F27A04-BFAA-4172-BA73-9B909B09A17A}" srcOrd="0" destOrd="1" presId="urn:microsoft.com/office/officeart/2005/8/layout/list1"/>
    <dgm:cxn modelId="{00F3659C-C9A0-41E3-B1C7-39E888546AD3}" type="presOf" srcId="{E2C2C9A6-C3CE-41B2-B9C4-AE7FD1AC0429}" destId="{C1E3596F-F3AA-4124-97FC-E100A50FA5BC}" srcOrd="0" destOrd="1" presId="urn:microsoft.com/office/officeart/2005/8/layout/list1"/>
    <dgm:cxn modelId="{B2DE743F-8223-4840-A1BB-4C474635BF3B}" type="presOf" srcId="{4B18A07D-645B-4A0F-A115-234558BA1B08}" destId="{2F1AEF22-954C-42E1-99B0-AC435723D22C}" srcOrd="0" destOrd="0" presId="urn:microsoft.com/office/officeart/2005/8/layout/list1"/>
    <dgm:cxn modelId="{D71DF3BA-9805-4864-AB47-758900860656}" srcId="{6D1066BA-EC8F-4F3E-BE51-864AA8A24EC2}" destId="{DD1862B8-A4DB-46DC-8D40-95614BF2237E}" srcOrd="2" destOrd="0" parTransId="{11D28212-129B-4540-B20B-044F40E6414B}" sibTransId="{D3E15BD7-522B-4069-BE47-73589C7EC17E}"/>
    <dgm:cxn modelId="{58EBC567-4C97-4330-8B89-E8A19D6C7364}" type="presOf" srcId="{EC9E8820-A757-4A6E-904F-1E5DABDB056A}" destId="{B9F27A04-BFAA-4172-BA73-9B909B09A17A}" srcOrd="0" destOrd="0" presId="urn:microsoft.com/office/officeart/2005/8/layout/list1"/>
    <dgm:cxn modelId="{C383964F-B452-419B-9A73-88E1E93083BF}" srcId="{4CA5EA99-4201-4144-94EA-7D2C0BA1D179}" destId="{238BF6B5-20F2-4ABC-B429-31FB3F411CDB}" srcOrd="0" destOrd="0" parTransId="{2D3ACD6B-937B-4EC6-8036-6B8D1E526BD9}" sibTransId="{EA309C0B-6D79-44D7-8696-79C77A0346CD}"/>
    <dgm:cxn modelId="{66D9BCBA-E2CA-4160-87A4-FA4AAACB2B63}" type="presOf" srcId="{3F034E10-0F20-4405-83C7-AC8DBCFFF8EB}" destId="{C1E3596F-F3AA-4124-97FC-E100A50FA5BC}" srcOrd="0" destOrd="0" presId="urn:microsoft.com/office/officeart/2005/8/layout/list1"/>
    <dgm:cxn modelId="{D64EA7B3-DD4B-44CA-9965-22C84638236D}" type="presOf" srcId="{6D1066BA-EC8F-4F3E-BE51-864AA8A24EC2}" destId="{7526A484-14F7-4CDD-BEEF-A6C719BDA103}" srcOrd="1" destOrd="0" presId="urn:microsoft.com/office/officeart/2005/8/layout/list1"/>
    <dgm:cxn modelId="{CC2CE33C-F1C3-4219-A656-D0F094626A8B}" srcId="{238BF6B5-20F2-4ABC-B429-31FB3F411CDB}" destId="{E8138438-974C-4D51-B149-7165A56840AC}" srcOrd="1" destOrd="0" parTransId="{A0A9C22D-791A-41DE-AE17-8AB91EABD264}" sibTransId="{6C8C72EF-F968-4E04-88BD-BB4769A21BA1}"/>
    <dgm:cxn modelId="{ABD58990-E1A9-45DE-9003-5279132AF68E}" type="presOf" srcId="{238BF6B5-20F2-4ABC-B429-31FB3F411CDB}" destId="{82479D0E-EE8C-4BB4-958F-D9700BD3DF6C}" srcOrd="1" destOrd="0" presId="urn:microsoft.com/office/officeart/2005/8/layout/list1"/>
    <dgm:cxn modelId="{6B64C6BA-4532-4817-8D2C-24AD3FEF5C25}" type="presParOf" srcId="{5FFE4492-6A12-4AE6-A37C-D5EA5D6B587C}" destId="{30E55B2B-F765-4763-AB4C-C47AB8BECE6F}" srcOrd="0" destOrd="0" presId="urn:microsoft.com/office/officeart/2005/8/layout/list1"/>
    <dgm:cxn modelId="{E421DE3F-F8C7-48D1-85D8-82A230F10B0A}" type="presParOf" srcId="{30E55B2B-F765-4763-AB4C-C47AB8BECE6F}" destId="{F786CA9B-1F25-46F2-8038-E187AD40FC3A}" srcOrd="0" destOrd="0" presId="urn:microsoft.com/office/officeart/2005/8/layout/list1"/>
    <dgm:cxn modelId="{F484E7CA-2E56-42D9-9BAB-4B68E15F9473}" type="presParOf" srcId="{30E55B2B-F765-4763-AB4C-C47AB8BECE6F}" destId="{82479D0E-EE8C-4BB4-958F-D9700BD3DF6C}" srcOrd="1" destOrd="0" presId="urn:microsoft.com/office/officeart/2005/8/layout/list1"/>
    <dgm:cxn modelId="{DF90141E-DD86-4006-9625-9620A977E52D}" type="presParOf" srcId="{5FFE4492-6A12-4AE6-A37C-D5EA5D6B587C}" destId="{166AE668-2FB9-4FFB-B912-F5D971166538}" srcOrd="1" destOrd="0" presId="urn:microsoft.com/office/officeart/2005/8/layout/list1"/>
    <dgm:cxn modelId="{5D029238-92D9-456E-A0ED-6E1F43675D55}" type="presParOf" srcId="{5FFE4492-6A12-4AE6-A37C-D5EA5D6B587C}" destId="{B9F27A04-BFAA-4172-BA73-9B909B09A17A}" srcOrd="2" destOrd="0" presId="urn:microsoft.com/office/officeart/2005/8/layout/list1"/>
    <dgm:cxn modelId="{7837CEA6-9AFE-43D0-AE60-8DF1EBC37B7D}" type="presParOf" srcId="{5FFE4492-6A12-4AE6-A37C-D5EA5D6B587C}" destId="{B31ABCE5-D578-44A5-8445-D56B2780EB5A}" srcOrd="3" destOrd="0" presId="urn:microsoft.com/office/officeart/2005/8/layout/list1"/>
    <dgm:cxn modelId="{A3CE314F-C8BA-4001-8B20-A409D6701BD0}" type="presParOf" srcId="{5FFE4492-6A12-4AE6-A37C-D5EA5D6B587C}" destId="{453B6C78-03F9-4309-83AA-0190C31FA872}" srcOrd="4" destOrd="0" presId="urn:microsoft.com/office/officeart/2005/8/layout/list1"/>
    <dgm:cxn modelId="{7A910E28-4FD0-4496-BC0A-2DF8336E4EA1}" type="presParOf" srcId="{453B6C78-03F9-4309-83AA-0190C31FA872}" destId="{F0B7422B-4C99-4D5D-ACF5-9831AEC564A4}" srcOrd="0" destOrd="0" presId="urn:microsoft.com/office/officeart/2005/8/layout/list1"/>
    <dgm:cxn modelId="{FFAA0446-0598-4CD9-ADD9-DBFCFC97334F}" type="presParOf" srcId="{453B6C78-03F9-4309-83AA-0190C31FA872}" destId="{7526A484-14F7-4CDD-BEEF-A6C719BDA103}" srcOrd="1" destOrd="0" presId="urn:microsoft.com/office/officeart/2005/8/layout/list1"/>
    <dgm:cxn modelId="{860EA236-371E-471C-A29E-09AD3A07A7F4}" type="presParOf" srcId="{5FFE4492-6A12-4AE6-A37C-D5EA5D6B587C}" destId="{3BC08798-EB2A-4CCC-81A1-90E0743871D7}" srcOrd="5" destOrd="0" presId="urn:microsoft.com/office/officeart/2005/8/layout/list1"/>
    <dgm:cxn modelId="{9599175C-E763-459C-9CF1-0A8115A6D32E}" type="presParOf" srcId="{5FFE4492-6A12-4AE6-A37C-D5EA5D6B587C}" destId="{C1E3596F-F3AA-4124-97FC-E100A50FA5BC}" srcOrd="6" destOrd="0" presId="urn:microsoft.com/office/officeart/2005/8/layout/list1"/>
    <dgm:cxn modelId="{5CCBE09A-BA1B-474E-8138-CF0DAB45984F}" type="presParOf" srcId="{5FFE4492-6A12-4AE6-A37C-D5EA5D6B587C}" destId="{ADD1F2A7-A922-4DEA-BC0A-17EED4987AE6}" srcOrd="7" destOrd="0" presId="urn:microsoft.com/office/officeart/2005/8/layout/list1"/>
    <dgm:cxn modelId="{A6D4C9D9-8115-41D5-BC5C-A9E312F3440A}" type="presParOf" srcId="{5FFE4492-6A12-4AE6-A37C-D5EA5D6B587C}" destId="{E2A23E98-317E-473C-BC0D-63AFEC42B551}" srcOrd="8" destOrd="0" presId="urn:microsoft.com/office/officeart/2005/8/layout/list1"/>
    <dgm:cxn modelId="{0398E0A7-E6D1-498C-B24A-EACC9C633E9C}" type="presParOf" srcId="{E2A23E98-317E-473C-BC0D-63AFEC42B551}" destId="{2F1AEF22-954C-42E1-99B0-AC435723D22C}" srcOrd="0" destOrd="0" presId="urn:microsoft.com/office/officeart/2005/8/layout/list1"/>
    <dgm:cxn modelId="{D5D5ED0E-FBBD-420E-81D3-E24FA53240D9}" type="presParOf" srcId="{E2A23E98-317E-473C-BC0D-63AFEC42B551}" destId="{C5B493CF-B7C5-4617-BE03-609FCA84E7F8}" srcOrd="1" destOrd="0" presId="urn:microsoft.com/office/officeart/2005/8/layout/list1"/>
    <dgm:cxn modelId="{96D5F630-E437-4368-9688-46712A4B500D}" type="presParOf" srcId="{5FFE4492-6A12-4AE6-A37C-D5EA5D6B587C}" destId="{9DAB5241-5D77-4B1D-94E2-5C331A8B7503}" srcOrd="9" destOrd="0" presId="urn:microsoft.com/office/officeart/2005/8/layout/list1"/>
    <dgm:cxn modelId="{DA8B5010-5ED3-4B6A-86EA-FD1F09B1853E}" type="presParOf" srcId="{5FFE4492-6A12-4AE6-A37C-D5EA5D6B587C}" destId="{EA2AA24E-86B7-4CAA-B4DC-D3BFFFD42553}"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200" b="1" dirty="0" smtClean="0">
              <a:solidFill>
                <a:schemeClr val="accent6"/>
              </a:solidFill>
            </a:rPr>
            <a:t>5 TOP déclinés pour MOA et entreprises :</a:t>
          </a:r>
          <a:endParaRPr lang="fr-FR" sz="1200" b="1" i="0" dirty="0">
            <a:solidFill>
              <a:schemeClr val="accent6"/>
            </a:solidFill>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pPr>
            <a:spcBef>
              <a:spcPts val="1800"/>
            </a:spcBef>
          </a:pPr>
          <a:r>
            <a:rPr lang="fr-FR" sz="1200" b="0" dirty="0" smtClean="0">
              <a:solidFill>
                <a:schemeClr val="accent6"/>
              </a:solidFill>
            </a:rPr>
            <a:t>Favoriser la prise en compte de la prévention dans les marchés publics ;</a:t>
          </a:r>
          <a:endParaRPr lang="fr-FR" sz="1200" b="0" i="0" dirty="0">
            <a:solidFill>
              <a:schemeClr val="accent6"/>
            </a:solidFill>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69F10B62-0DB9-4CDB-BB35-6E571ADA5F95}">
      <dgm:prSet custT="1"/>
      <dgm:spPr/>
      <dgm:t>
        <a:bodyPr/>
        <a:lstStyle/>
        <a:p>
          <a:endParaRPr lang="fr-FR" sz="1200" dirty="0" smtClean="0"/>
        </a:p>
      </dgm:t>
    </dgm:pt>
    <dgm:pt modelId="{7781DA7B-BDE0-4C95-949E-A6C6E9DD29B9}" type="parTrans" cxnId="{7F9365BC-E506-406A-AAF3-B9856F7BBCDE}">
      <dgm:prSet/>
      <dgm:spPr/>
      <dgm:t>
        <a:bodyPr/>
        <a:lstStyle/>
        <a:p>
          <a:endParaRPr lang="fr-FR"/>
        </a:p>
      </dgm:t>
    </dgm:pt>
    <dgm:pt modelId="{E5AA67C5-425E-4938-8089-69BEDB2EF2ED}" type="sibTrans" cxnId="{7F9365BC-E506-406A-AAF3-B9856F7BBCDE}">
      <dgm:prSet/>
      <dgm:spPr/>
      <dgm:t>
        <a:bodyPr/>
        <a:lstStyle/>
        <a:p>
          <a:endParaRPr lang="fr-FR"/>
        </a:p>
      </dgm:t>
    </dgm:pt>
    <dgm:pt modelId="{7CF8A892-FFE2-46C6-805D-637161DF1CD9}">
      <dgm:prSet custT="1"/>
      <dgm:spPr/>
      <dgm:t>
        <a:bodyPr/>
        <a:lstStyle/>
        <a:p>
          <a:pPr>
            <a:spcBef>
              <a:spcPts val="1800"/>
            </a:spcBef>
          </a:pPr>
          <a:r>
            <a:rPr lang="fr-FR" sz="1200" b="0" dirty="0" smtClean="0">
              <a:solidFill>
                <a:schemeClr val="accent6"/>
              </a:solidFill>
            </a:rPr>
            <a:t>Mieux installer le CSPS dans l’organisation des projets de construction dès la conception.</a:t>
          </a:r>
        </a:p>
      </dgm:t>
    </dgm:pt>
    <dgm:pt modelId="{0D76A053-5395-4228-AEF5-B7CF081F4E33}" type="parTrans" cxnId="{0198B695-732F-4AC0-86D8-8443BE828419}">
      <dgm:prSet/>
      <dgm:spPr/>
      <dgm:t>
        <a:bodyPr/>
        <a:lstStyle/>
        <a:p>
          <a:endParaRPr lang="fr-FR"/>
        </a:p>
      </dgm:t>
    </dgm:pt>
    <dgm:pt modelId="{C520CB92-5459-4DE3-A648-1BA8DAA8E3BF}" type="sibTrans" cxnId="{0198B695-732F-4AC0-86D8-8443BE828419}">
      <dgm:prSet/>
      <dgm:spPr/>
      <dgm:t>
        <a:bodyPr/>
        <a:lstStyle/>
        <a:p>
          <a:endParaRPr lang="fr-FR"/>
        </a:p>
      </dgm:t>
    </dgm:pt>
    <dgm:pt modelId="{0AC349AB-2101-473B-9F29-27AC4349B921}">
      <dgm:prSet custT="1"/>
      <dgm:spPr/>
      <dgm:t>
        <a:bodyPr/>
        <a:lstStyle/>
        <a:p>
          <a:pPr>
            <a:spcBef>
              <a:spcPct val="0"/>
            </a:spcBef>
          </a:pPr>
          <a:endParaRPr lang="fr-FR" sz="1200" b="1" dirty="0" smtClean="0"/>
        </a:p>
      </dgm:t>
    </dgm:pt>
    <dgm:pt modelId="{67114B6B-E18E-435A-BF4F-FDCFBA97645B}" type="parTrans" cxnId="{16482834-F47D-45AF-A395-EC93A8CAB349}">
      <dgm:prSet/>
      <dgm:spPr/>
      <dgm:t>
        <a:bodyPr/>
        <a:lstStyle/>
        <a:p>
          <a:endParaRPr lang="fr-FR"/>
        </a:p>
      </dgm:t>
    </dgm:pt>
    <dgm:pt modelId="{9E0A4774-4639-4B0D-83C8-8E3D747BC43D}" type="sibTrans" cxnId="{16482834-F47D-45AF-A395-EC93A8CAB349}">
      <dgm:prSet/>
      <dgm:spPr/>
      <dgm:t>
        <a:bodyPr/>
        <a:lstStyle/>
        <a:p>
          <a:endParaRPr lang="fr-FR"/>
        </a:p>
      </dgm:t>
    </dgm:pt>
    <dgm:pt modelId="{6AC93E5F-CF67-47A5-9382-B73CEAD85197}">
      <dgm:prSet phldrT="[Texte]" custT="1"/>
      <dgm:spPr/>
      <dgm:t>
        <a:bodyPr/>
        <a:lstStyle/>
        <a:p>
          <a:pPr>
            <a:spcBef>
              <a:spcPts val="1800"/>
            </a:spcBef>
          </a:pPr>
          <a:r>
            <a:rPr lang="fr-FR" sz="1200" dirty="0" smtClean="0">
              <a:solidFill>
                <a:schemeClr val="accent6"/>
              </a:solidFill>
            </a:rPr>
            <a:t>S’assurer de l’effectivité de la prise en compte de nos préconisations sur les chantiers</a:t>
          </a:r>
          <a:r>
            <a:rPr lang="fr-FR" sz="1200" b="0" dirty="0" smtClean="0">
              <a:solidFill>
                <a:schemeClr val="accent6"/>
              </a:solidFill>
            </a:rPr>
            <a:t>;</a:t>
          </a:r>
          <a:endParaRPr lang="fr-FR" sz="1200" b="0" i="0" dirty="0">
            <a:solidFill>
              <a:schemeClr val="accent6"/>
            </a:solidFill>
            <a:latin typeface="Arial" pitchFamily="34" charset="0"/>
            <a:cs typeface="Arial" pitchFamily="34" charset="0"/>
          </a:endParaRPr>
        </a:p>
      </dgm:t>
    </dgm:pt>
    <dgm:pt modelId="{5F5C6BBC-BD8E-4DB7-92C5-31A78C906935}" type="parTrans" cxnId="{3EBFE4E1-1B31-4BB9-96E9-09CA56944CDD}">
      <dgm:prSet/>
      <dgm:spPr/>
      <dgm:t>
        <a:bodyPr/>
        <a:lstStyle/>
        <a:p>
          <a:endParaRPr lang="fr-FR"/>
        </a:p>
      </dgm:t>
    </dgm:pt>
    <dgm:pt modelId="{5B8430E0-621B-48EE-B19F-1B82CD89A28F}" type="sibTrans" cxnId="{3EBFE4E1-1B31-4BB9-96E9-09CA56944CDD}">
      <dgm:prSet/>
      <dgm:spPr/>
      <dgm:t>
        <a:bodyPr/>
        <a:lstStyle/>
        <a:p>
          <a:endParaRPr lang="fr-FR"/>
        </a:p>
      </dgm:t>
    </dgm:pt>
    <dgm:pt modelId="{88780EFD-A3CC-41CF-B8D2-8EE76F2FE6C6}">
      <dgm:prSet custT="1"/>
      <dgm:spPr/>
      <dgm:t>
        <a:bodyPr/>
        <a:lstStyle/>
        <a:p>
          <a:r>
            <a:rPr lang="fr-FR" sz="1200" b="0" dirty="0" smtClean="0">
              <a:solidFill>
                <a:schemeClr val="accent6"/>
              </a:solidFill>
            </a:rPr>
            <a:t>Prévention des chutes / Manutention / Qualité et conditions de travail / Implication des CSPS / Interventions ultérieures.</a:t>
          </a:r>
        </a:p>
      </dgm:t>
    </dgm:pt>
    <dgm:pt modelId="{91699F87-7065-4EAD-9C2D-2FD39C737333}" type="parTrans" cxnId="{EA0477F4-CBD3-4225-9DF7-44AE0F1AD6F6}">
      <dgm:prSet/>
      <dgm:spPr/>
      <dgm:t>
        <a:bodyPr/>
        <a:lstStyle/>
        <a:p>
          <a:endParaRPr lang="fr-FR"/>
        </a:p>
      </dgm:t>
    </dgm:pt>
    <dgm:pt modelId="{FCE5FD51-2B3C-4AEC-9800-8E2576BC632B}" type="sibTrans" cxnId="{EA0477F4-CBD3-4225-9DF7-44AE0F1AD6F6}">
      <dgm:prSet/>
      <dgm:spPr/>
      <dgm:t>
        <a:bodyPr/>
        <a:lstStyle/>
        <a:p>
          <a:endParaRPr lang="fr-FR"/>
        </a:p>
      </dgm:t>
    </dgm:pt>
    <dgm:pt modelId="{4CCF42BE-909A-4AC8-B4A9-003305DD0F0C}">
      <dgm:prSet custT="1"/>
      <dgm:spPr/>
      <dgm:t>
        <a:bodyPr/>
        <a:lstStyle/>
        <a:p>
          <a:r>
            <a:rPr lang="fr-FR" sz="1200" b="1" dirty="0" smtClean="0">
              <a:solidFill>
                <a:schemeClr val="accent6"/>
              </a:solidFill>
            </a:rPr>
            <a:t>2 phases principales :</a:t>
          </a:r>
        </a:p>
      </dgm:t>
    </dgm:pt>
    <dgm:pt modelId="{2B2988FE-1C7D-4716-B861-6BCEB2356BB6}" type="parTrans" cxnId="{CA9FF579-89C1-4CDB-B50F-EF54278B6250}">
      <dgm:prSet/>
      <dgm:spPr/>
      <dgm:t>
        <a:bodyPr/>
        <a:lstStyle/>
        <a:p>
          <a:endParaRPr lang="fr-FR"/>
        </a:p>
      </dgm:t>
    </dgm:pt>
    <dgm:pt modelId="{92C7A836-404B-4DB2-A5E3-FB7BE5F6E50A}" type="sibTrans" cxnId="{CA9FF579-89C1-4CDB-B50F-EF54278B6250}">
      <dgm:prSet/>
      <dgm:spPr/>
      <dgm:t>
        <a:bodyPr/>
        <a:lstStyle/>
        <a:p>
          <a:endParaRPr lang="fr-FR"/>
        </a:p>
      </dgm:t>
    </dgm:pt>
    <dgm:pt modelId="{65F94CE3-0453-4636-9615-5CCEE6FDB752}">
      <dgm:prSet custT="1"/>
      <dgm:spPr/>
      <dgm:t>
        <a:bodyPr/>
        <a:lstStyle/>
        <a:p>
          <a:r>
            <a:rPr lang="fr-FR" sz="1200" b="0" dirty="0" smtClean="0">
              <a:solidFill>
                <a:schemeClr val="accent6"/>
              </a:solidFill>
            </a:rPr>
            <a:t>2019-2020 : pré-ciblage des MOA et entreprises / Appropriation des messages / Expérimentation des outils*</a:t>
          </a:r>
        </a:p>
      </dgm:t>
    </dgm:pt>
    <dgm:pt modelId="{178F509C-8331-4071-9605-9843C7B2D97B}" type="parTrans" cxnId="{D2F68DBA-AC14-4C4B-8537-079EF42FBE52}">
      <dgm:prSet/>
      <dgm:spPr/>
      <dgm:t>
        <a:bodyPr/>
        <a:lstStyle/>
        <a:p>
          <a:endParaRPr lang="fr-FR"/>
        </a:p>
      </dgm:t>
    </dgm:pt>
    <dgm:pt modelId="{2CBA50D6-9126-416F-AB46-F6A707EE08C4}" type="sibTrans" cxnId="{D2F68DBA-AC14-4C4B-8537-079EF42FBE52}">
      <dgm:prSet/>
      <dgm:spPr/>
      <dgm:t>
        <a:bodyPr/>
        <a:lstStyle/>
        <a:p>
          <a:endParaRPr lang="fr-FR"/>
        </a:p>
      </dgm:t>
    </dgm:pt>
    <dgm:pt modelId="{8A3EF776-B2E0-4457-A35E-25409A17AB0D}">
      <dgm:prSet custT="1"/>
      <dgm:spPr/>
      <dgm:t>
        <a:bodyPr/>
        <a:lstStyle/>
        <a:p>
          <a:r>
            <a:rPr lang="fr-FR" sz="1200" b="0" dirty="0" smtClean="0">
              <a:solidFill>
                <a:schemeClr val="accent6"/>
              </a:solidFill>
            </a:rPr>
            <a:t>2021-2022 : ciblage (300 MOA / 2000 entreprises) avec accompagnement renforcé</a:t>
          </a:r>
        </a:p>
      </dgm:t>
    </dgm:pt>
    <dgm:pt modelId="{CC19A784-6033-4697-B334-8882F9ED5602}" type="parTrans" cxnId="{8E5ABEE1-9540-4A65-B476-9495A4A17D7F}">
      <dgm:prSet/>
      <dgm:spPr/>
      <dgm:t>
        <a:bodyPr/>
        <a:lstStyle/>
        <a:p>
          <a:endParaRPr lang="fr-FR"/>
        </a:p>
      </dgm:t>
    </dgm:pt>
    <dgm:pt modelId="{789FF142-D586-45DD-B0D4-C0497EA437AE}" type="sibTrans" cxnId="{8E5ABEE1-9540-4A65-B476-9495A4A17D7F}">
      <dgm:prSet/>
      <dgm:spPr/>
      <dgm:t>
        <a:bodyPr/>
        <a:lstStyle/>
        <a:p>
          <a:endParaRPr lang="fr-FR"/>
        </a:p>
      </dgm:t>
    </dgm:pt>
    <dgm:pt modelId="{6839DDC9-A7D4-4894-AEED-5C9D72DE2BB4}">
      <dgm:prSet custT="1"/>
      <dgm:spPr/>
      <dgm:t>
        <a:bodyPr/>
        <a:lstStyle/>
        <a:p>
          <a:r>
            <a:rPr lang="fr-FR" sz="1200" b="1" dirty="0" smtClean="0">
              <a:solidFill>
                <a:schemeClr val="accent6"/>
              </a:solidFill>
            </a:rPr>
            <a:t>Partenariat Cnam - OPPBTP</a:t>
          </a:r>
        </a:p>
      </dgm:t>
    </dgm:pt>
    <dgm:pt modelId="{5EEB95EC-2221-493A-8A4F-43C945BDAAA8}" type="parTrans" cxnId="{C085F4AE-DBE7-4AC9-BCD5-ADEE00423B51}">
      <dgm:prSet/>
      <dgm:spPr/>
      <dgm:t>
        <a:bodyPr/>
        <a:lstStyle/>
        <a:p>
          <a:endParaRPr lang="fr-FR"/>
        </a:p>
      </dgm:t>
    </dgm:pt>
    <dgm:pt modelId="{70FA3433-BA22-41BA-9961-2EBF6634DD06}" type="sibTrans" cxnId="{C085F4AE-DBE7-4AC9-BCD5-ADEE00423B51}">
      <dgm:prSet/>
      <dgm:spPr/>
      <dgm:t>
        <a:bodyPr/>
        <a:lstStyle/>
        <a:p>
          <a:endParaRPr lang="fr-FR"/>
        </a:p>
      </dgm:t>
    </dgm:pt>
    <dgm:pt modelId="{2B308C54-230D-4E98-AE48-45C4F6D8B457}">
      <dgm:prSet phldrT="[Texte]" custT="1"/>
      <dgm:spPr/>
      <dgm:t>
        <a:bodyPr/>
        <a:lstStyle/>
        <a:p>
          <a:r>
            <a:rPr lang="fr-FR" sz="1200" dirty="0" smtClean="0">
              <a:solidFill>
                <a:schemeClr val="accent6"/>
              </a:solidFill>
            </a:rPr>
            <a:t>Améliorer la connaissance des MOA sur les bénéfices économiques et humains de la prévention </a:t>
          </a:r>
          <a:r>
            <a:rPr lang="fr-FR" sz="1200" b="0" dirty="0" smtClean="0">
              <a:solidFill>
                <a:schemeClr val="accent6"/>
              </a:solidFill>
            </a:rPr>
            <a:t>;</a:t>
          </a:r>
        </a:p>
      </dgm:t>
    </dgm:pt>
    <dgm:pt modelId="{836B980C-8F86-4A74-B0BE-B24E986F3306}" type="parTrans" cxnId="{E1A04CC2-8F78-4841-844A-4028C35EC8A9}">
      <dgm:prSet/>
      <dgm:spPr/>
      <dgm:t>
        <a:bodyPr/>
        <a:lstStyle/>
        <a:p>
          <a:endParaRPr lang="fr-FR"/>
        </a:p>
      </dgm:t>
    </dgm:pt>
    <dgm:pt modelId="{AA066654-C967-4B48-B147-7ED02BDD84E1}" type="sibTrans" cxnId="{E1A04CC2-8F78-4841-844A-4028C35EC8A9}">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DD7C1144-962B-4EBC-A096-2D91FD7B3881}" type="presOf" srcId="{0AC349AB-2101-473B-9F29-27AC4349B921}" destId="{14592AAD-5A37-4473-A199-CE699462D4A8}" srcOrd="0" destOrd="4" presId="urn:microsoft.com/office/officeart/2005/8/layout/list1"/>
    <dgm:cxn modelId="{8E5ABEE1-9540-4A65-B476-9495A4A17D7F}" srcId="{4CCF42BE-909A-4AC8-B4A9-003305DD0F0C}" destId="{8A3EF776-B2E0-4457-A35E-25409A17AB0D}" srcOrd="1" destOrd="0" parTransId="{CC19A784-6033-4697-B334-8882F9ED5602}" sibTransId="{789FF142-D586-45DD-B0D4-C0497EA437AE}"/>
    <dgm:cxn modelId="{CA40D79C-DA7A-4751-A935-0F0D7BF174AF}" srcId="{9A36BB72-EDFE-4D04-BA11-54828FD38512}" destId="{D2799614-900F-4024-8B77-A60D8FB84614}" srcOrd="0" destOrd="0" parTransId="{E638BFF5-322C-45C1-93C2-F5F2DEC30A58}" sibTransId="{B9764D1E-4B98-40C0-9F85-368D0060FC0E}"/>
    <dgm:cxn modelId="{5446F790-10A9-43F9-8FA8-F1CFABE765BB}" type="presOf" srcId="{88780EFD-A3CC-41CF-B8D2-8EE76F2FE6C6}" destId="{B341D3B7-0557-4FEC-9AE0-194ED2333EF0}" srcOrd="0" destOrd="1" presId="urn:microsoft.com/office/officeart/2005/8/layout/list1"/>
    <dgm:cxn modelId="{02052BEF-C307-4443-84DB-67EB5BC2936F}" type="presOf" srcId="{7CF8A892-FFE2-46C6-805D-637161DF1CD9}" destId="{14592AAD-5A37-4473-A199-CE699462D4A8}" srcOrd="0" destOrd="3" presId="urn:microsoft.com/office/officeart/2005/8/layout/list1"/>
    <dgm:cxn modelId="{C223A79D-3A80-4155-A40E-2D6100614413}" srcId="{19AEF31E-7281-4D72-BA03-E057F68AAE4E}" destId="{9A36BB72-EDFE-4D04-BA11-54828FD38512}" srcOrd="0" destOrd="0" parTransId="{272C879C-ACCE-4DD8-B990-D35F7D04CF8A}" sibTransId="{54753D14-5D14-4B85-992B-6494F08CD9DF}"/>
    <dgm:cxn modelId="{E1A04CC2-8F78-4841-844A-4028C35EC8A9}" srcId="{55501EC3-C553-45A3-92D3-E4F10EF73214}" destId="{2B308C54-230D-4E98-AE48-45C4F6D8B457}" srcOrd="1" destOrd="0" parTransId="{836B980C-8F86-4A74-B0BE-B24E986F3306}" sibTransId="{AA066654-C967-4B48-B147-7ED02BDD84E1}"/>
    <dgm:cxn modelId="{0133D752-4ED6-4EC7-B478-09A88C1B6FCF}" type="presOf" srcId="{4CCF42BE-909A-4AC8-B4A9-003305DD0F0C}" destId="{B341D3B7-0557-4FEC-9AE0-194ED2333EF0}" srcOrd="0" destOrd="2" presId="urn:microsoft.com/office/officeart/2005/8/layout/list1"/>
    <dgm:cxn modelId="{F21733D1-F80A-4BE1-8760-32C33DD88E03}" type="presOf" srcId="{6AC93E5F-CF67-47A5-9382-B73CEAD85197}" destId="{14592AAD-5A37-4473-A199-CE699462D4A8}" srcOrd="0" destOrd="2" presId="urn:microsoft.com/office/officeart/2005/8/layout/list1"/>
    <dgm:cxn modelId="{CDF3862C-5631-4386-BEF9-B2AE72E310ED}" type="presOf" srcId="{55501EC3-C553-45A3-92D3-E4F10EF73214}" destId="{FED08A12-C9AC-4BEE-8843-EC63EC482C36}" srcOrd="1" destOrd="0" presId="urn:microsoft.com/office/officeart/2005/8/layout/list1"/>
    <dgm:cxn modelId="{0198B695-732F-4AC0-86D8-8443BE828419}" srcId="{55501EC3-C553-45A3-92D3-E4F10EF73214}" destId="{7CF8A892-FFE2-46C6-805D-637161DF1CD9}" srcOrd="3" destOrd="0" parTransId="{0D76A053-5395-4228-AEF5-B7CF081F4E33}" sibTransId="{C520CB92-5459-4DE3-A648-1BA8DAA8E3BF}"/>
    <dgm:cxn modelId="{93EBA14C-77B8-4B4A-BDEE-AFFD31E5EB3D}" type="presOf" srcId="{8A3EF776-B2E0-4457-A35E-25409A17AB0D}" destId="{B341D3B7-0557-4FEC-9AE0-194ED2333EF0}" srcOrd="0" destOrd="4" presId="urn:microsoft.com/office/officeart/2005/8/layout/list1"/>
    <dgm:cxn modelId="{DC7AE0DA-A1DE-4E13-8CA0-BF893B156D42}" type="presOf" srcId="{55501EC3-C553-45A3-92D3-E4F10EF73214}" destId="{56866893-9B95-4214-A1C6-3BDED83F557E}" srcOrd="0" destOrd="0" presId="urn:microsoft.com/office/officeart/2005/8/layout/list1"/>
    <dgm:cxn modelId="{62783E44-AECB-4653-9E4C-6D762B7E2BDB}" type="presOf" srcId="{6839DDC9-A7D4-4894-AEED-5C9D72DE2BB4}" destId="{B341D3B7-0557-4FEC-9AE0-194ED2333EF0}" srcOrd="0" destOrd="5" presId="urn:microsoft.com/office/officeart/2005/8/layout/list1"/>
    <dgm:cxn modelId="{529C245B-8C13-4216-BF94-863E1D39EED7}" type="presOf" srcId="{D2799614-900F-4024-8B77-A60D8FB84614}" destId="{B341D3B7-0557-4FEC-9AE0-194ED2333EF0}" srcOrd="0" destOrd="0" presId="urn:microsoft.com/office/officeart/2005/8/layout/list1"/>
    <dgm:cxn modelId="{C085F4AE-DBE7-4AC9-BCD5-ADEE00423B51}" srcId="{9A36BB72-EDFE-4D04-BA11-54828FD38512}" destId="{6839DDC9-A7D4-4894-AEED-5C9D72DE2BB4}" srcOrd="2" destOrd="0" parTransId="{5EEB95EC-2221-493A-8A4F-43C945BDAAA8}" sibTransId="{70FA3433-BA22-41BA-9961-2EBF6634DD06}"/>
    <dgm:cxn modelId="{14ED26A8-7282-4C55-A6FC-380BBAC30F7F}" type="presOf" srcId="{9A36BB72-EDFE-4D04-BA11-54828FD38512}" destId="{6A409C7E-F0FA-4BE4-AE72-46496C189E8E}" srcOrd="1" destOrd="0" presId="urn:microsoft.com/office/officeart/2005/8/layout/list1"/>
    <dgm:cxn modelId="{F2A93EF0-1673-4176-A644-916E4616AC8D}" type="presOf" srcId="{2B308C54-230D-4E98-AE48-45C4F6D8B457}" destId="{14592AAD-5A37-4473-A199-CE699462D4A8}" srcOrd="0" destOrd="1" presId="urn:microsoft.com/office/officeart/2005/8/layout/list1"/>
    <dgm:cxn modelId="{7F9365BC-E506-406A-AAF3-B9856F7BBCDE}" srcId="{9A36BB72-EDFE-4D04-BA11-54828FD38512}" destId="{69F10B62-0DB9-4CDB-BB35-6E571ADA5F95}" srcOrd="3" destOrd="0" parTransId="{7781DA7B-BDE0-4C95-949E-A6C6E9DD29B9}" sibTransId="{E5AA67C5-425E-4938-8089-69BEDB2EF2ED}"/>
    <dgm:cxn modelId="{0C0502B7-772A-4A22-B9C2-03F629445480}" srcId="{55501EC3-C553-45A3-92D3-E4F10EF73214}" destId="{480E932C-0493-44B3-8E7C-15722B616621}" srcOrd="0" destOrd="0" parTransId="{16F4161E-83A4-4390-AD6C-F891D9B9828E}" sibTransId="{11168EBF-1013-4752-9B64-2158147F0E6E}"/>
    <dgm:cxn modelId="{CA9FF579-89C1-4CDB-B50F-EF54278B6250}" srcId="{9A36BB72-EDFE-4D04-BA11-54828FD38512}" destId="{4CCF42BE-909A-4AC8-B4A9-003305DD0F0C}" srcOrd="1" destOrd="0" parTransId="{2B2988FE-1C7D-4716-B861-6BCEB2356BB6}" sibTransId="{92C7A836-404B-4DB2-A5E3-FB7BE5F6E50A}"/>
    <dgm:cxn modelId="{EA0477F4-CBD3-4225-9DF7-44AE0F1AD6F6}" srcId="{D2799614-900F-4024-8B77-A60D8FB84614}" destId="{88780EFD-A3CC-41CF-B8D2-8EE76F2FE6C6}" srcOrd="0" destOrd="0" parTransId="{91699F87-7065-4EAD-9C2D-2FD39C737333}" sibTransId="{FCE5FD51-2B3C-4AEC-9800-8E2576BC632B}"/>
    <dgm:cxn modelId="{CFD95817-553F-4379-8B03-5AC81DD60C96}" type="presOf" srcId="{480E932C-0493-44B3-8E7C-15722B616621}" destId="{14592AAD-5A37-4473-A199-CE699462D4A8}" srcOrd="0" destOrd="0" presId="urn:microsoft.com/office/officeart/2005/8/layout/list1"/>
    <dgm:cxn modelId="{12ACB7DC-3ACF-45D5-9C62-8AFE34EE2002}" type="presOf" srcId="{65F94CE3-0453-4636-9615-5CCEE6FDB752}" destId="{B341D3B7-0557-4FEC-9AE0-194ED2333EF0}" srcOrd="0" destOrd="3" presId="urn:microsoft.com/office/officeart/2005/8/layout/list1"/>
    <dgm:cxn modelId="{10FD8AB6-9FBB-46AB-B545-A784AB6F4BF3}" type="presOf" srcId="{9A36BB72-EDFE-4D04-BA11-54828FD38512}" destId="{894E7689-893B-4422-96BA-AAEC84684B6C}" srcOrd="0" destOrd="0" presId="urn:microsoft.com/office/officeart/2005/8/layout/list1"/>
    <dgm:cxn modelId="{6974DA9D-0B72-4615-A308-85209B577A5F}" type="presOf" srcId="{19AEF31E-7281-4D72-BA03-E057F68AAE4E}" destId="{4D4D8A79-899D-49DE-B1A2-1AE3C61D0BB4}" srcOrd="0" destOrd="0" presId="urn:microsoft.com/office/officeart/2005/8/layout/list1"/>
    <dgm:cxn modelId="{D2F68DBA-AC14-4C4B-8537-079EF42FBE52}" srcId="{4CCF42BE-909A-4AC8-B4A9-003305DD0F0C}" destId="{65F94CE3-0453-4636-9615-5CCEE6FDB752}" srcOrd="0" destOrd="0" parTransId="{178F509C-8331-4071-9605-9843C7B2D97B}" sibTransId="{2CBA50D6-9126-416F-AB46-F6A707EE08C4}"/>
    <dgm:cxn modelId="{16482834-F47D-45AF-A395-EC93A8CAB349}" srcId="{55501EC3-C553-45A3-92D3-E4F10EF73214}" destId="{0AC349AB-2101-473B-9F29-27AC4349B921}" srcOrd="4" destOrd="0" parTransId="{67114B6B-E18E-435A-BF4F-FDCFBA97645B}" sibTransId="{9E0A4774-4639-4B0D-83C8-8E3D747BC43D}"/>
    <dgm:cxn modelId="{3EBFE4E1-1B31-4BB9-96E9-09CA56944CDD}" srcId="{55501EC3-C553-45A3-92D3-E4F10EF73214}" destId="{6AC93E5F-CF67-47A5-9382-B73CEAD85197}" srcOrd="2" destOrd="0" parTransId="{5F5C6BBC-BD8E-4DB7-92C5-31A78C906935}" sibTransId="{5B8430E0-621B-48EE-B19F-1B82CD89A28F}"/>
    <dgm:cxn modelId="{1EDCEED8-E6C7-43A5-B254-113DF555C20A}" srcId="{19AEF31E-7281-4D72-BA03-E057F68AAE4E}" destId="{55501EC3-C553-45A3-92D3-E4F10EF73214}" srcOrd="1" destOrd="0" parTransId="{D1239B93-1D2C-425E-88DE-6FCE3247E6F6}" sibTransId="{36DE01AD-3D6F-4CD1-A0C0-98AE7582A83D}"/>
    <dgm:cxn modelId="{075084D1-0819-4D20-A94C-8FF30023FCD6}" type="presOf" srcId="{69F10B62-0DB9-4CDB-BB35-6E571ADA5F95}" destId="{B341D3B7-0557-4FEC-9AE0-194ED2333EF0}" srcOrd="0" destOrd="6" presId="urn:microsoft.com/office/officeart/2005/8/layout/list1"/>
    <dgm:cxn modelId="{408AB9AF-243F-4833-BF8B-5CB96B29E078}" type="presParOf" srcId="{4D4D8A79-899D-49DE-B1A2-1AE3C61D0BB4}" destId="{98CA75C4-53CB-4DFF-9224-9B2DB96A4198}" srcOrd="0" destOrd="0" presId="urn:microsoft.com/office/officeart/2005/8/layout/list1"/>
    <dgm:cxn modelId="{2C3CB858-EC9D-4326-A685-712201B85FE8}" type="presParOf" srcId="{98CA75C4-53CB-4DFF-9224-9B2DB96A4198}" destId="{894E7689-893B-4422-96BA-AAEC84684B6C}" srcOrd="0" destOrd="0" presId="urn:microsoft.com/office/officeart/2005/8/layout/list1"/>
    <dgm:cxn modelId="{F0FFD15B-7674-4BF8-AD7E-FE4DCBDF0E59}" type="presParOf" srcId="{98CA75C4-53CB-4DFF-9224-9B2DB96A4198}" destId="{6A409C7E-F0FA-4BE4-AE72-46496C189E8E}" srcOrd="1" destOrd="0" presId="urn:microsoft.com/office/officeart/2005/8/layout/list1"/>
    <dgm:cxn modelId="{4EB97529-B806-44C6-88B8-ABC1936C5FF9}" type="presParOf" srcId="{4D4D8A79-899D-49DE-B1A2-1AE3C61D0BB4}" destId="{0E925326-8238-4418-B30A-9043E05B6C11}" srcOrd="1" destOrd="0" presId="urn:microsoft.com/office/officeart/2005/8/layout/list1"/>
    <dgm:cxn modelId="{FC4789ED-4D3D-4E90-A00E-CE861D572BBC}" type="presParOf" srcId="{4D4D8A79-899D-49DE-B1A2-1AE3C61D0BB4}" destId="{B341D3B7-0557-4FEC-9AE0-194ED2333EF0}" srcOrd="2" destOrd="0" presId="urn:microsoft.com/office/officeart/2005/8/layout/list1"/>
    <dgm:cxn modelId="{3FAE0C1D-B179-4FAC-945D-61B24A486E4B}" type="presParOf" srcId="{4D4D8A79-899D-49DE-B1A2-1AE3C61D0BB4}" destId="{2517EE7D-4A63-4371-AB97-9C728BFFCC64}" srcOrd="3" destOrd="0" presId="urn:microsoft.com/office/officeart/2005/8/layout/list1"/>
    <dgm:cxn modelId="{3EFCC62E-7A97-43AF-B4F4-263E04D09135}" type="presParOf" srcId="{4D4D8A79-899D-49DE-B1A2-1AE3C61D0BB4}" destId="{1FEC6B3B-4239-4263-A50E-6B30F33D7E2B}" srcOrd="4" destOrd="0" presId="urn:microsoft.com/office/officeart/2005/8/layout/list1"/>
    <dgm:cxn modelId="{FC5C5F1B-4789-49A2-98A1-2DFE007B4557}" type="presParOf" srcId="{1FEC6B3B-4239-4263-A50E-6B30F33D7E2B}" destId="{56866893-9B95-4214-A1C6-3BDED83F557E}" srcOrd="0" destOrd="0" presId="urn:microsoft.com/office/officeart/2005/8/layout/list1"/>
    <dgm:cxn modelId="{F1959917-ADF5-45FB-BF70-E9503E4A05A9}" type="presParOf" srcId="{1FEC6B3B-4239-4263-A50E-6B30F33D7E2B}" destId="{FED08A12-C9AC-4BEE-8843-EC63EC482C36}" srcOrd="1" destOrd="0" presId="urn:microsoft.com/office/officeart/2005/8/layout/list1"/>
    <dgm:cxn modelId="{A9151BDB-E822-4E6F-8DCF-56C4058A104B}" type="presParOf" srcId="{4D4D8A79-899D-49DE-B1A2-1AE3C61D0BB4}" destId="{B1BCA8A0-4FFA-4061-B3F6-12511F994C30}" srcOrd="5" destOrd="0" presId="urn:microsoft.com/office/officeart/2005/8/layout/list1"/>
    <dgm:cxn modelId="{C028D258-8241-40C4-AB68-C7B0ADED2775}"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200" b="1" u="sng" dirty="0" smtClean="0">
              <a:solidFill>
                <a:schemeClr val="accent6"/>
              </a:solidFill>
            </a:rPr>
            <a:t>Etape 1 </a:t>
          </a:r>
          <a:r>
            <a:rPr lang="fr-FR" sz="1200" dirty="0" smtClean="0">
              <a:solidFill>
                <a:schemeClr val="accent6"/>
              </a:solidFill>
            </a:rPr>
            <a:t>: </a:t>
          </a:r>
          <a:r>
            <a:rPr lang="fr-FR" sz="1200" b="1" dirty="0" smtClean="0">
              <a:solidFill>
                <a:schemeClr val="accent6"/>
              </a:solidFill>
            </a:rPr>
            <a:t>Etude statistiques et qualitatives des AT chutes</a:t>
          </a:r>
          <a:endParaRPr lang="fr-FR" sz="1200" b="1" i="0" dirty="0">
            <a:solidFill>
              <a:schemeClr val="accent6"/>
            </a:solidFill>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Action</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r>
            <a:rPr lang="fr-FR" sz="1200" b="1" dirty="0" smtClean="0">
              <a:solidFill>
                <a:schemeClr val="accent6"/>
              </a:solidFill>
            </a:rPr>
            <a:t>Diminuer la sinistralité </a:t>
          </a:r>
          <a:r>
            <a:rPr lang="fr-FR" sz="1200" dirty="0" smtClean="0">
              <a:solidFill>
                <a:schemeClr val="accent6"/>
              </a:solidFill>
            </a:rPr>
            <a:t>des accidents du travail lié aux chutes de plain-pied et de hauteur, tous secteurs confondus (hors BTP), qui </a:t>
          </a:r>
          <a:r>
            <a:rPr lang="fr-FR" sz="1200" b="1" dirty="0" smtClean="0">
              <a:solidFill>
                <a:schemeClr val="accent6"/>
              </a:solidFill>
            </a:rPr>
            <a:t>représentent 25% des AT</a:t>
          </a:r>
          <a:r>
            <a:rPr lang="fr-FR" sz="1200" dirty="0" smtClean="0">
              <a:solidFill>
                <a:schemeClr val="accent6"/>
              </a:solidFill>
            </a:rPr>
            <a:t>.</a:t>
          </a:r>
          <a:endParaRPr lang="fr-FR" sz="1200" i="0" dirty="0">
            <a:solidFill>
              <a:schemeClr val="accent6"/>
            </a:solidFill>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7A345102-342D-4DAF-AAA7-35494E97D3D6}">
      <dgm:prSet custT="1"/>
      <dgm:spPr/>
      <dgm:t>
        <a:bodyPr/>
        <a:lstStyle/>
        <a:p>
          <a:r>
            <a:rPr lang="fr-FR" sz="1200" dirty="0" smtClean="0">
              <a:solidFill>
                <a:schemeClr val="accent6"/>
              </a:solidFill>
            </a:rPr>
            <a:t>Analyse nationale des principales causes des AT</a:t>
          </a:r>
        </a:p>
      </dgm:t>
    </dgm:pt>
    <dgm:pt modelId="{1026E746-9332-4E09-A700-9196015EC47C}" type="parTrans" cxnId="{A88775EB-5D9C-421D-B96A-828A54A2C9AF}">
      <dgm:prSet/>
      <dgm:spPr/>
      <dgm:t>
        <a:bodyPr/>
        <a:lstStyle/>
        <a:p>
          <a:endParaRPr lang="fr-FR"/>
        </a:p>
      </dgm:t>
    </dgm:pt>
    <dgm:pt modelId="{6AF0B763-010C-4987-8BF3-B90B2121969E}" type="sibTrans" cxnId="{A88775EB-5D9C-421D-B96A-828A54A2C9AF}">
      <dgm:prSet/>
      <dgm:spPr/>
      <dgm:t>
        <a:bodyPr/>
        <a:lstStyle/>
        <a:p>
          <a:endParaRPr lang="fr-FR"/>
        </a:p>
      </dgm:t>
    </dgm:pt>
    <dgm:pt modelId="{CF84C24D-65F1-452B-82B8-7E6E4554CB01}">
      <dgm:prSet custT="1"/>
      <dgm:spPr/>
      <dgm:t>
        <a:bodyPr/>
        <a:lstStyle/>
        <a:p>
          <a:r>
            <a:rPr lang="fr-FR" sz="1200" dirty="0" smtClean="0">
              <a:solidFill>
                <a:schemeClr val="accent6"/>
              </a:solidFill>
            </a:rPr>
            <a:t>Analyse d’AT chute pour obtenir des informations qualitatives des causes d’AT.</a:t>
          </a:r>
        </a:p>
      </dgm:t>
    </dgm:pt>
    <dgm:pt modelId="{718D044E-1812-4732-AC6B-099C17E04C81}" type="parTrans" cxnId="{E564EF94-8F46-4E05-9431-CFC82C4F8FDB}">
      <dgm:prSet/>
      <dgm:spPr/>
      <dgm:t>
        <a:bodyPr/>
        <a:lstStyle/>
        <a:p>
          <a:endParaRPr lang="fr-FR"/>
        </a:p>
      </dgm:t>
    </dgm:pt>
    <dgm:pt modelId="{2D9BA126-DEC9-4D56-965C-59F125987DB5}" type="sibTrans" cxnId="{E564EF94-8F46-4E05-9431-CFC82C4F8FDB}">
      <dgm:prSet/>
      <dgm:spPr/>
      <dgm:t>
        <a:bodyPr/>
        <a:lstStyle/>
        <a:p>
          <a:endParaRPr lang="fr-FR"/>
        </a:p>
      </dgm:t>
    </dgm:pt>
    <dgm:pt modelId="{5AB3F161-409F-4F7E-AA1D-1ABD55A14E9D}">
      <dgm:prSet custT="1"/>
      <dgm:spPr/>
      <dgm:t>
        <a:bodyPr/>
        <a:lstStyle/>
        <a:p>
          <a:endParaRPr lang="fr-FR" sz="1200" dirty="0">
            <a:solidFill>
              <a:schemeClr val="accent6"/>
            </a:solidFill>
          </a:endParaRPr>
        </a:p>
      </dgm:t>
    </dgm:pt>
    <dgm:pt modelId="{EC3193D6-696B-425B-8247-86BCB3F26136}" type="parTrans" cxnId="{16BEF571-6FD8-4467-98CA-C48474F0FC50}">
      <dgm:prSet/>
      <dgm:spPr/>
      <dgm:t>
        <a:bodyPr/>
        <a:lstStyle/>
        <a:p>
          <a:endParaRPr lang="fr-FR"/>
        </a:p>
      </dgm:t>
    </dgm:pt>
    <dgm:pt modelId="{001A0DD8-7BC5-4E7D-A85A-0A91344AF5E7}" type="sibTrans" cxnId="{16BEF571-6FD8-4467-98CA-C48474F0FC50}">
      <dgm:prSet/>
      <dgm:spPr/>
      <dgm:t>
        <a:bodyPr/>
        <a:lstStyle/>
        <a:p>
          <a:endParaRPr lang="fr-FR"/>
        </a:p>
      </dgm:t>
    </dgm:pt>
    <dgm:pt modelId="{C7D982AB-3B28-4407-8A74-120C89EC5AC3}">
      <dgm:prSet custT="1"/>
      <dgm:spPr/>
      <dgm:t>
        <a:bodyPr/>
        <a:lstStyle/>
        <a:p>
          <a:r>
            <a:rPr lang="fr-FR" sz="1200" b="1" u="sng" dirty="0" smtClean="0">
              <a:solidFill>
                <a:schemeClr val="accent6"/>
              </a:solidFill>
            </a:rPr>
            <a:t>Etape 2 </a:t>
          </a:r>
          <a:r>
            <a:rPr lang="fr-FR" sz="1200" dirty="0" smtClean="0">
              <a:solidFill>
                <a:schemeClr val="accent6"/>
              </a:solidFill>
            </a:rPr>
            <a:t>: </a:t>
          </a:r>
          <a:r>
            <a:rPr lang="fr-FR" sz="1200" b="1" dirty="0" smtClean="0">
              <a:solidFill>
                <a:schemeClr val="accent6"/>
              </a:solidFill>
            </a:rPr>
            <a:t>Construire des standards de prévention </a:t>
          </a:r>
          <a:r>
            <a:rPr lang="fr-FR" sz="1200" dirty="0" smtClean="0">
              <a:solidFill>
                <a:schemeClr val="accent6"/>
              </a:solidFill>
            </a:rPr>
            <a:t>pour les principales causes d’AT</a:t>
          </a:r>
        </a:p>
      </dgm:t>
    </dgm:pt>
    <dgm:pt modelId="{A90030B1-6D4F-440B-83BC-A85D292690C8}" type="parTrans" cxnId="{0F55778E-3C91-411D-9FCF-77973ED1B5B0}">
      <dgm:prSet/>
      <dgm:spPr/>
      <dgm:t>
        <a:bodyPr/>
        <a:lstStyle/>
        <a:p>
          <a:endParaRPr lang="fr-FR"/>
        </a:p>
      </dgm:t>
    </dgm:pt>
    <dgm:pt modelId="{5B21B9EA-CF1E-42E8-88EE-44B14CF1FBF5}" type="sibTrans" cxnId="{0F55778E-3C91-411D-9FCF-77973ED1B5B0}">
      <dgm:prSet/>
      <dgm:spPr/>
      <dgm:t>
        <a:bodyPr/>
        <a:lstStyle/>
        <a:p>
          <a:endParaRPr lang="fr-FR"/>
        </a:p>
      </dgm:t>
    </dgm:pt>
    <dgm:pt modelId="{9E56E563-FAE9-4C1C-9C49-3EA9F68FC162}">
      <dgm:prSet custT="1"/>
      <dgm:spPr/>
      <dgm:t>
        <a:bodyPr/>
        <a:lstStyle/>
        <a:p>
          <a:r>
            <a:rPr lang="fr-FR" sz="1200" dirty="0" smtClean="0">
              <a:solidFill>
                <a:schemeClr val="accent6"/>
              </a:solidFill>
            </a:rPr>
            <a:t>Définir un cadre de standard de prévention simple d’accès et de mise en œuvre</a:t>
          </a:r>
        </a:p>
      </dgm:t>
    </dgm:pt>
    <dgm:pt modelId="{F35B0BBE-5339-4792-A698-9363EFC947D2}" type="parTrans" cxnId="{693107E8-3756-4F77-902E-E342C1F31E2D}">
      <dgm:prSet/>
      <dgm:spPr/>
      <dgm:t>
        <a:bodyPr/>
        <a:lstStyle/>
        <a:p>
          <a:endParaRPr lang="fr-FR"/>
        </a:p>
      </dgm:t>
    </dgm:pt>
    <dgm:pt modelId="{1B572630-2A63-4155-9FD5-1E76996623DC}" type="sibTrans" cxnId="{693107E8-3756-4F77-902E-E342C1F31E2D}">
      <dgm:prSet/>
      <dgm:spPr/>
      <dgm:t>
        <a:bodyPr/>
        <a:lstStyle/>
        <a:p>
          <a:endParaRPr lang="fr-FR"/>
        </a:p>
      </dgm:t>
    </dgm:pt>
    <dgm:pt modelId="{B072324C-26D4-4CCF-8BD2-CECED13A79C5}">
      <dgm:prSet custT="1"/>
      <dgm:spPr/>
      <dgm:t>
        <a:bodyPr/>
        <a:lstStyle/>
        <a:p>
          <a:r>
            <a:rPr lang="fr-FR" sz="1200" dirty="0" smtClean="0">
              <a:solidFill>
                <a:schemeClr val="accent6"/>
              </a:solidFill>
            </a:rPr>
            <a:t>Réaliser en inter région les standards retenus</a:t>
          </a:r>
        </a:p>
      </dgm:t>
    </dgm:pt>
    <dgm:pt modelId="{593887E0-642A-45DF-B376-9E09835D7A0E}" type="parTrans" cxnId="{19DBBE9B-300A-44F8-A58C-081CA70CB859}">
      <dgm:prSet/>
      <dgm:spPr/>
      <dgm:t>
        <a:bodyPr/>
        <a:lstStyle/>
        <a:p>
          <a:endParaRPr lang="fr-FR"/>
        </a:p>
      </dgm:t>
    </dgm:pt>
    <dgm:pt modelId="{3CB8EDA2-F31C-4F0C-9CFF-D2D8F46B346D}" type="sibTrans" cxnId="{19DBBE9B-300A-44F8-A58C-081CA70CB859}">
      <dgm:prSet/>
      <dgm:spPr/>
      <dgm:t>
        <a:bodyPr/>
        <a:lstStyle/>
        <a:p>
          <a:endParaRPr lang="fr-FR"/>
        </a:p>
      </dgm:t>
    </dgm:pt>
    <dgm:pt modelId="{BF857DA0-BA4F-41C8-BAAB-71A7DE07FA36}">
      <dgm:prSet custT="1"/>
      <dgm:spPr/>
      <dgm:t>
        <a:bodyPr/>
        <a:lstStyle/>
        <a:p>
          <a:endParaRPr lang="fr-FR" sz="1200" dirty="0">
            <a:solidFill>
              <a:schemeClr val="accent6"/>
            </a:solidFill>
          </a:endParaRPr>
        </a:p>
      </dgm:t>
    </dgm:pt>
    <dgm:pt modelId="{3B6FAAB7-AC03-4EC0-8BE0-323E78D5074A}" type="parTrans" cxnId="{8F10D20D-329C-4F96-BAD2-2D8943438AB2}">
      <dgm:prSet/>
      <dgm:spPr/>
      <dgm:t>
        <a:bodyPr/>
        <a:lstStyle/>
        <a:p>
          <a:endParaRPr lang="fr-FR"/>
        </a:p>
      </dgm:t>
    </dgm:pt>
    <dgm:pt modelId="{7F667792-A4CD-45EB-8A3F-CB5C19D8027B}" type="sibTrans" cxnId="{8F10D20D-329C-4F96-BAD2-2D8943438AB2}">
      <dgm:prSet/>
      <dgm:spPr/>
      <dgm:t>
        <a:bodyPr/>
        <a:lstStyle/>
        <a:p>
          <a:endParaRPr lang="fr-FR"/>
        </a:p>
      </dgm:t>
    </dgm:pt>
    <dgm:pt modelId="{69B97C7A-0D67-4D96-8422-5C5FBA01CA2C}">
      <dgm:prSet custT="1"/>
      <dgm:spPr/>
      <dgm:t>
        <a:bodyPr/>
        <a:lstStyle/>
        <a:p>
          <a:r>
            <a:rPr lang="fr-FR" sz="1200" b="1" u="sng" dirty="0" smtClean="0">
              <a:solidFill>
                <a:schemeClr val="accent6"/>
              </a:solidFill>
            </a:rPr>
            <a:t>Etape 3 </a:t>
          </a:r>
          <a:r>
            <a:rPr lang="fr-FR" sz="1200" dirty="0" smtClean="0">
              <a:solidFill>
                <a:schemeClr val="accent6"/>
              </a:solidFill>
            </a:rPr>
            <a:t>: Organiser une </a:t>
          </a:r>
          <a:r>
            <a:rPr lang="fr-FR" sz="1200" b="1" dirty="0" smtClean="0">
              <a:solidFill>
                <a:schemeClr val="accent6"/>
              </a:solidFill>
            </a:rPr>
            <a:t>communication</a:t>
          </a:r>
          <a:r>
            <a:rPr lang="fr-FR" sz="1200" dirty="0" smtClean="0">
              <a:solidFill>
                <a:schemeClr val="accent6"/>
              </a:solidFill>
            </a:rPr>
            <a:t> et un accompagnement pour mettre en œuvre ces standards</a:t>
          </a:r>
        </a:p>
      </dgm:t>
    </dgm:pt>
    <dgm:pt modelId="{37C36DA0-E040-4FD8-9D95-2AA4C3E0477F}" type="parTrans" cxnId="{5DD41C4D-8E2B-45BC-B05C-3E6905DA71A9}">
      <dgm:prSet/>
      <dgm:spPr/>
      <dgm:t>
        <a:bodyPr/>
        <a:lstStyle/>
        <a:p>
          <a:endParaRPr lang="fr-FR"/>
        </a:p>
      </dgm:t>
    </dgm:pt>
    <dgm:pt modelId="{2DADC526-EF9E-404A-8927-A9BA684AF14D}" type="sibTrans" cxnId="{5DD41C4D-8E2B-45BC-B05C-3E6905DA71A9}">
      <dgm:prSet/>
      <dgm:spPr/>
      <dgm:t>
        <a:bodyPr/>
        <a:lstStyle/>
        <a:p>
          <a:endParaRPr lang="fr-FR"/>
        </a:p>
      </dgm:t>
    </dgm:pt>
    <dgm:pt modelId="{85F755DC-3378-49D3-BCFB-A1938154B77C}">
      <dgm:prSet custT="1"/>
      <dgm:spPr/>
      <dgm:t>
        <a:bodyPr/>
        <a:lstStyle/>
        <a:p>
          <a:r>
            <a:rPr lang="fr-FR" sz="1200" dirty="0" smtClean="0">
              <a:solidFill>
                <a:schemeClr val="accent6"/>
              </a:solidFill>
            </a:rPr>
            <a:t>Campagne de communication</a:t>
          </a:r>
        </a:p>
      </dgm:t>
    </dgm:pt>
    <dgm:pt modelId="{54A5F093-F6E7-4C01-82D8-759C2D1D4C51}" type="parTrans" cxnId="{0E691BBD-19DA-4BFB-8033-DDF2BE2A46AD}">
      <dgm:prSet/>
      <dgm:spPr/>
      <dgm:t>
        <a:bodyPr/>
        <a:lstStyle/>
        <a:p>
          <a:endParaRPr lang="fr-FR"/>
        </a:p>
      </dgm:t>
    </dgm:pt>
    <dgm:pt modelId="{5D3A48BD-E886-4CC8-8195-E1AC4DD6BD7B}" type="sibTrans" cxnId="{0E691BBD-19DA-4BFB-8033-DDF2BE2A46AD}">
      <dgm:prSet/>
      <dgm:spPr/>
      <dgm:t>
        <a:bodyPr/>
        <a:lstStyle/>
        <a:p>
          <a:endParaRPr lang="fr-FR"/>
        </a:p>
      </dgm:t>
    </dgm:pt>
    <dgm:pt modelId="{69F10B62-0DB9-4CDB-BB35-6E571ADA5F95}">
      <dgm:prSet custT="1"/>
      <dgm:spPr/>
      <dgm:t>
        <a:bodyPr/>
        <a:lstStyle/>
        <a:p>
          <a:r>
            <a:rPr lang="fr-FR" sz="1200" dirty="0" smtClean="0">
              <a:solidFill>
                <a:schemeClr val="accent6"/>
              </a:solidFill>
            </a:rPr>
            <a:t>Accompagnement par le réseau et des acteurs externes des entreprises à la mise en œuvre</a:t>
          </a:r>
        </a:p>
      </dgm:t>
    </dgm:pt>
    <dgm:pt modelId="{7781DA7B-BDE0-4C95-949E-A6C6E9DD29B9}" type="parTrans" cxnId="{7F9365BC-E506-406A-AAF3-B9856F7BBCDE}">
      <dgm:prSet/>
      <dgm:spPr/>
      <dgm:t>
        <a:bodyPr/>
        <a:lstStyle/>
        <a:p>
          <a:endParaRPr lang="fr-FR"/>
        </a:p>
      </dgm:t>
    </dgm:pt>
    <dgm:pt modelId="{E5AA67C5-425E-4938-8089-69BEDB2EF2ED}" type="sibTrans" cxnId="{7F9365BC-E506-406A-AAF3-B9856F7BBCDE}">
      <dgm:prSet/>
      <dgm:spPr/>
      <dgm:t>
        <a:bodyPr/>
        <a:lstStyle/>
        <a:p>
          <a:endParaRPr lang="fr-FR"/>
        </a:p>
      </dgm:t>
    </dgm:pt>
    <dgm:pt modelId="{C2E5AA27-524D-4341-B86D-3AF01E80BCF2}">
      <dgm:prSet custT="1"/>
      <dgm:spPr/>
      <dgm:t>
        <a:bodyPr/>
        <a:lstStyle/>
        <a:p>
          <a:endParaRPr lang="fr-FR" sz="1200" dirty="0">
            <a:solidFill>
              <a:schemeClr val="accent6"/>
            </a:solidFill>
          </a:endParaRPr>
        </a:p>
      </dgm:t>
    </dgm:pt>
    <dgm:pt modelId="{81E5E212-91BA-4CEF-9E1D-EDBF03B145C2}" type="parTrans" cxnId="{F49B58E7-A1B0-46FF-9977-050964FDFB83}">
      <dgm:prSet/>
      <dgm:spPr/>
      <dgm:t>
        <a:bodyPr/>
        <a:lstStyle/>
        <a:p>
          <a:endParaRPr lang="fr-FR"/>
        </a:p>
      </dgm:t>
    </dgm:pt>
    <dgm:pt modelId="{BA316045-812A-49FE-ADAC-DFB2354A00B8}" type="sibTrans" cxnId="{F49B58E7-A1B0-46FF-9977-050964FDFB83}">
      <dgm:prSet/>
      <dgm:spPr/>
      <dgm:t>
        <a:bodyPr/>
        <a:lstStyle/>
        <a:p>
          <a:endParaRPr lang="fr-FR"/>
        </a:p>
      </dgm:t>
    </dgm:pt>
    <dgm:pt modelId="{8F5BEE15-5E3B-465F-BB78-993F6918CE22}">
      <dgm:prSet custT="1"/>
      <dgm:spPr/>
      <dgm:t>
        <a:bodyPr/>
        <a:lstStyle/>
        <a:p>
          <a:r>
            <a:rPr lang="fr-FR" sz="1200" b="1" dirty="0" smtClean="0">
              <a:solidFill>
                <a:schemeClr val="accent6"/>
              </a:solidFill>
            </a:rPr>
            <a:t>Proposer une offre de prévention </a:t>
          </a:r>
          <a:r>
            <a:rPr lang="fr-FR" sz="1200" dirty="0" smtClean="0">
              <a:solidFill>
                <a:schemeClr val="accent6"/>
              </a:solidFill>
            </a:rPr>
            <a:t>pour les principales situations de travail causant des chutes de plain-pied et des chutes de hauteur</a:t>
          </a:r>
          <a:endParaRPr lang="fr-FR" sz="1200" dirty="0">
            <a:solidFill>
              <a:schemeClr val="accent6"/>
            </a:solidFill>
          </a:endParaRPr>
        </a:p>
      </dgm:t>
    </dgm:pt>
    <dgm:pt modelId="{0773B94E-6F14-4436-9802-66FDD0D49C87}" type="parTrans" cxnId="{4790D9E3-77C5-4D01-912A-7D57593E559C}">
      <dgm:prSet/>
      <dgm:spPr/>
      <dgm:t>
        <a:bodyPr/>
        <a:lstStyle/>
        <a:p>
          <a:endParaRPr lang="fr-FR"/>
        </a:p>
      </dgm:t>
    </dgm:pt>
    <dgm:pt modelId="{DC799F8B-4607-47C8-AB84-C4CE2E503E95}" type="sibTrans" cxnId="{4790D9E3-77C5-4D01-912A-7D57593E559C}">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CA40D79C-DA7A-4751-A935-0F0D7BF174AF}" srcId="{9A36BB72-EDFE-4D04-BA11-54828FD38512}" destId="{D2799614-900F-4024-8B77-A60D8FB84614}" srcOrd="0" destOrd="0" parTransId="{E638BFF5-322C-45C1-93C2-F5F2DEC30A58}" sibTransId="{B9764D1E-4B98-40C0-9F85-368D0060FC0E}"/>
    <dgm:cxn modelId="{DBD8205C-F8E2-44B7-9CE1-08D3D4D23E36}" type="presOf" srcId="{9A36BB72-EDFE-4D04-BA11-54828FD38512}" destId="{894E7689-893B-4422-96BA-AAEC84684B6C}" srcOrd="0" destOrd="0" presId="urn:microsoft.com/office/officeart/2005/8/layout/list1"/>
    <dgm:cxn modelId="{E564EF94-8F46-4E05-9431-CFC82C4F8FDB}" srcId="{9A36BB72-EDFE-4D04-BA11-54828FD38512}" destId="{CF84C24D-65F1-452B-82B8-7E6E4554CB01}" srcOrd="2" destOrd="0" parTransId="{718D044E-1812-4732-AC6B-099C17E04C81}" sibTransId="{2D9BA126-DEC9-4D56-965C-59F125987DB5}"/>
    <dgm:cxn modelId="{0862F099-FB54-4CD5-A9B0-41279C49EB9F}" type="presOf" srcId="{69B97C7A-0D67-4D96-8422-5C5FBA01CA2C}" destId="{B341D3B7-0557-4FEC-9AE0-194ED2333EF0}" srcOrd="0" destOrd="8" presId="urn:microsoft.com/office/officeart/2005/8/layout/list1"/>
    <dgm:cxn modelId="{C223A79D-3A80-4155-A40E-2D6100614413}" srcId="{19AEF31E-7281-4D72-BA03-E057F68AAE4E}" destId="{9A36BB72-EDFE-4D04-BA11-54828FD38512}" srcOrd="0" destOrd="0" parTransId="{272C879C-ACCE-4DD8-B990-D35F7D04CF8A}" sibTransId="{54753D14-5D14-4B85-992B-6494F08CD9DF}"/>
    <dgm:cxn modelId="{693107E8-3756-4F77-902E-E342C1F31E2D}" srcId="{9A36BB72-EDFE-4D04-BA11-54828FD38512}" destId="{9E56E563-FAE9-4C1C-9C49-3EA9F68FC162}" srcOrd="4" destOrd="0" parTransId="{F35B0BBE-5339-4792-A698-9363EFC947D2}" sibTransId="{1B572630-2A63-4155-9FD5-1E76996623DC}"/>
    <dgm:cxn modelId="{1B6952B6-DE50-4C32-8C4A-078096E07634}" type="presOf" srcId="{C7D982AB-3B28-4407-8A74-120C89EC5AC3}" destId="{B341D3B7-0557-4FEC-9AE0-194ED2333EF0}" srcOrd="0" destOrd="4" presId="urn:microsoft.com/office/officeart/2005/8/layout/list1"/>
    <dgm:cxn modelId="{0E0FEB8E-BAAC-407C-8F6F-1E06A216BA5E}" type="presOf" srcId="{480E932C-0493-44B3-8E7C-15722B616621}" destId="{14592AAD-5A37-4473-A199-CE699462D4A8}" srcOrd="0" destOrd="0" presId="urn:microsoft.com/office/officeart/2005/8/layout/list1"/>
    <dgm:cxn modelId="{91F0F564-7FBC-4090-8FBD-CA632507F7C1}" type="presOf" srcId="{8F5BEE15-5E3B-465F-BB78-993F6918CE22}" destId="{14592AAD-5A37-4473-A199-CE699462D4A8}" srcOrd="0" destOrd="2" presId="urn:microsoft.com/office/officeart/2005/8/layout/list1"/>
    <dgm:cxn modelId="{46D16268-1B07-4095-86DA-9485C8B7A4C9}" type="presOf" srcId="{C2E5AA27-524D-4341-B86D-3AF01E80BCF2}" destId="{14592AAD-5A37-4473-A199-CE699462D4A8}" srcOrd="0" destOrd="1" presId="urn:microsoft.com/office/officeart/2005/8/layout/list1"/>
    <dgm:cxn modelId="{0E691BBD-19DA-4BFB-8033-DDF2BE2A46AD}" srcId="{9A36BB72-EDFE-4D04-BA11-54828FD38512}" destId="{85F755DC-3378-49D3-BCFB-A1938154B77C}" srcOrd="7" destOrd="0" parTransId="{54A5F093-F6E7-4C01-82D8-759C2D1D4C51}" sibTransId="{5D3A48BD-E886-4CC8-8195-E1AC4DD6BD7B}"/>
    <dgm:cxn modelId="{F49B58E7-A1B0-46FF-9977-050964FDFB83}" srcId="{55501EC3-C553-45A3-92D3-E4F10EF73214}" destId="{C2E5AA27-524D-4341-B86D-3AF01E80BCF2}" srcOrd="1" destOrd="0" parTransId="{81E5E212-91BA-4CEF-9E1D-EDBF03B145C2}" sibTransId="{BA316045-812A-49FE-ADAC-DFB2354A00B8}"/>
    <dgm:cxn modelId="{CFFD1057-5BAA-4AB2-A80B-8E3767C7AD59}" type="presOf" srcId="{7A345102-342D-4DAF-AAA7-35494E97D3D6}" destId="{B341D3B7-0557-4FEC-9AE0-194ED2333EF0}" srcOrd="0" destOrd="1" presId="urn:microsoft.com/office/officeart/2005/8/layout/list1"/>
    <dgm:cxn modelId="{35BF4672-4FC7-4BD5-9BED-406965087A7F}" type="presOf" srcId="{CF84C24D-65F1-452B-82B8-7E6E4554CB01}" destId="{B341D3B7-0557-4FEC-9AE0-194ED2333EF0}" srcOrd="0" destOrd="2" presId="urn:microsoft.com/office/officeart/2005/8/layout/list1"/>
    <dgm:cxn modelId="{A88775EB-5D9C-421D-B96A-828A54A2C9AF}" srcId="{9A36BB72-EDFE-4D04-BA11-54828FD38512}" destId="{7A345102-342D-4DAF-AAA7-35494E97D3D6}" srcOrd="1" destOrd="0" parTransId="{1026E746-9332-4E09-A700-9196015EC47C}" sibTransId="{6AF0B763-010C-4987-8BF3-B90B2121969E}"/>
    <dgm:cxn modelId="{924AB0A3-393E-4B62-BCA2-9E4AEF3E6E05}" type="presOf" srcId="{5AB3F161-409F-4F7E-AA1D-1ABD55A14E9D}" destId="{B341D3B7-0557-4FEC-9AE0-194ED2333EF0}" srcOrd="0" destOrd="3" presId="urn:microsoft.com/office/officeart/2005/8/layout/list1"/>
    <dgm:cxn modelId="{61615A9A-D233-44E7-B4D6-5F8F1FC56A63}" type="presOf" srcId="{9E56E563-FAE9-4C1C-9C49-3EA9F68FC162}" destId="{B341D3B7-0557-4FEC-9AE0-194ED2333EF0}" srcOrd="0" destOrd="5" presId="urn:microsoft.com/office/officeart/2005/8/layout/list1"/>
    <dgm:cxn modelId="{4790D9E3-77C5-4D01-912A-7D57593E559C}" srcId="{55501EC3-C553-45A3-92D3-E4F10EF73214}" destId="{8F5BEE15-5E3B-465F-BB78-993F6918CE22}" srcOrd="2" destOrd="0" parTransId="{0773B94E-6F14-4436-9802-66FDD0D49C87}" sibTransId="{DC799F8B-4607-47C8-AB84-C4CE2E503E95}"/>
    <dgm:cxn modelId="{0C0502B7-772A-4A22-B9C2-03F629445480}" srcId="{55501EC3-C553-45A3-92D3-E4F10EF73214}" destId="{480E932C-0493-44B3-8E7C-15722B616621}" srcOrd="0" destOrd="0" parTransId="{16F4161E-83A4-4390-AD6C-F891D9B9828E}" sibTransId="{11168EBF-1013-4752-9B64-2158147F0E6E}"/>
    <dgm:cxn modelId="{58AA06E2-4F5C-4F36-BFF1-896768C5C2A2}" type="presOf" srcId="{69F10B62-0DB9-4CDB-BB35-6E571ADA5F95}" destId="{B341D3B7-0557-4FEC-9AE0-194ED2333EF0}" srcOrd="0" destOrd="10" presId="urn:microsoft.com/office/officeart/2005/8/layout/list1"/>
    <dgm:cxn modelId="{8F10D20D-329C-4F96-BAD2-2D8943438AB2}" srcId="{B072324C-26D4-4CCF-8BD2-CECED13A79C5}" destId="{BF857DA0-BA4F-41C8-BAAB-71A7DE07FA36}" srcOrd="0" destOrd="0" parTransId="{3B6FAAB7-AC03-4EC0-8BE0-323E78D5074A}" sibTransId="{7F667792-A4CD-45EB-8A3F-CB5C19D8027B}"/>
    <dgm:cxn modelId="{DE81ABF6-E189-4DC9-8723-981F538BC2AC}" type="presOf" srcId="{19AEF31E-7281-4D72-BA03-E057F68AAE4E}" destId="{4D4D8A79-899D-49DE-B1A2-1AE3C61D0BB4}" srcOrd="0" destOrd="0" presId="urn:microsoft.com/office/officeart/2005/8/layout/list1"/>
    <dgm:cxn modelId="{19DBBE9B-300A-44F8-A58C-081CA70CB859}" srcId="{9A36BB72-EDFE-4D04-BA11-54828FD38512}" destId="{B072324C-26D4-4CCF-8BD2-CECED13A79C5}" srcOrd="5" destOrd="0" parTransId="{593887E0-642A-45DF-B376-9E09835D7A0E}" sibTransId="{3CB8EDA2-F31C-4F0C-9CFF-D2D8F46B346D}"/>
    <dgm:cxn modelId="{7A2765E2-C09C-4ECD-BD35-E5E909AD116F}" type="presOf" srcId="{85F755DC-3378-49D3-BCFB-A1938154B77C}" destId="{B341D3B7-0557-4FEC-9AE0-194ED2333EF0}" srcOrd="0" destOrd="9" presId="urn:microsoft.com/office/officeart/2005/8/layout/list1"/>
    <dgm:cxn modelId="{C28EFB03-6AF9-4F84-B8DC-E75C291EEF8C}" type="presOf" srcId="{55501EC3-C553-45A3-92D3-E4F10EF73214}" destId="{FED08A12-C9AC-4BEE-8843-EC63EC482C36}" srcOrd="1" destOrd="0" presId="urn:microsoft.com/office/officeart/2005/8/layout/list1"/>
    <dgm:cxn modelId="{C9691608-7D84-4078-AD42-C71997A65D98}" type="presOf" srcId="{D2799614-900F-4024-8B77-A60D8FB84614}" destId="{B341D3B7-0557-4FEC-9AE0-194ED2333EF0}" srcOrd="0" destOrd="0" presId="urn:microsoft.com/office/officeart/2005/8/layout/list1"/>
    <dgm:cxn modelId="{5CC830BA-89CE-4645-9B74-AD937A377B2D}" type="presOf" srcId="{9A36BB72-EDFE-4D04-BA11-54828FD38512}" destId="{6A409C7E-F0FA-4BE4-AE72-46496C189E8E}" srcOrd="1" destOrd="0" presId="urn:microsoft.com/office/officeart/2005/8/layout/list1"/>
    <dgm:cxn modelId="{5B3616C7-2B6D-46FA-83DE-1A1C18F4D1C0}" type="presOf" srcId="{B072324C-26D4-4CCF-8BD2-CECED13A79C5}" destId="{B341D3B7-0557-4FEC-9AE0-194ED2333EF0}" srcOrd="0" destOrd="6" presId="urn:microsoft.com/office/officeart/2005/8/layout/list1"/>
    <dgm:cxn modelId="{7F9365BC-E506-406A-AAF3-B9856F7BBCDE}" srcId="{9A36BB72-EDFE-4D04-BA11-54828FD38512}" destId="{69F10B62-0DB9-4CDB-BB35-6E571ADA5F95}" srcOrd="8" destOrd="0" parTransId="{7781DA7B-BDE0-4C95-949E-A6C6E9DD29B9}" sibTransId="{E5AA67C5-425E-4938-8089-69BEDB2EF2ED}"/>
    <dgm:cxn modelId="{72A59DD3-82FD-44EB-B3BA-929E34D53F84}" type="presOf" srcId="{BF857DA0-BA4F-41C8-BAAB-71A7DE07FA36}" destId="{B341D3B7-0557-4FEC-9AE0-194ED2333EF0}" srcOrd="0" destOrd="7" presId="urn:microsoft.com/office/officeart/2005/8/layout/list1"/>
    <dgm:cxn modelId="{16BEF571-6FD8-4467-98CA-C48474F0FC50}" srcId="{CF84C24D-65F1-452B-82B8-7E6E4554CB01}" destId="{5AB3F161-409F-4F7E-AA1D-1ABD55A14E9D}" srcOrd="0" destOrd="0" parTransId="{EC3193D6-696B-425B-8247-86BCB3F26136}" sibTransId="{001A0DD8-7BC5-4E7D-A85A-0A91344AF5E7}"/>
    <dgm:cxn modelId="{1EDCEED8-E6C7-43A5-B254-113DF555C20A}" srcId="{19AEF31E-7281-4D72-BA03-E057F68AAE4E}" destId="{55501EC3-C553-45A3-92D3-E4F10EF73214}" srcOrd="1" destOrd="0" parTransId="{D1239B93-1D2C-425E-88DE-6FCE3247E6F6}" sibTransId="{36DE01AD-3D6F-4CD1-A0C0-98AE7582A83D}"/>
    <dgm:cxn modelId="{096A3A66-E732-47B4-BD53-6DF1866A75B1}" type="presOf" srcId="{55501EC3-C553-45A3-92D3-E4F10EF73214}" destId="{56866893-9B95-4214-A1C6-3BDED83F557E}" srcOrd="0" destOrd="0" presId="urn:microsoft.com/office/officeart/2005/8/layout/list1"/>
    <dgm:cxn modelId="{0F55778E-3C91-411D-9FCF-77973ED1B5B0}" srcId="{9A36BB72-EDFE-4D04-BA11-54828FD38512}" destId="{C7D982AB-3B28-4407-8A74-120C89EC5AC3}" srcOrd="3" destOrd="0" parTransId="{A90030B1-6D4F-440B-83BC-A85D292690C8}" sibTransId="{5B21B9EA-CF1E-42E8-88EE-44B14CF1FBF5}"/>
    <dgm:cxn modelId="{5DD41C4D-8E2B-45BC-B05C-3E6905DA71A9}" srcId="{9A36BB72-EDFE-4D04-BA11-54828FD38512}" destId="{69B97C7A-0D67-4D96-8422-5C5FBA01CA2C}" srcOrd="6" destOrd="0" parTransId="{37C36DA0-E040-4FD8-9D95-2AA4C3E0477F}" sibTransId="{2DADC526-EF9E-404A-8927-A9BA684AF14D}"/>
    <dgm:cxn modelId="{3E1ACE29-38F2-4A1A-88F6-8D6453D138A9}" type="presParOf" srcId="{4D4D8A79-899D-49DE-B1A2-1AE3C61D0BB4}" destId="{98CA75C4-53CB-4DFF-9224-9B2DB96A4198}" srcOrd="0" destOrd="0" presId="urn:microsoft.com/office/officeart/2005/8/layout/list1"/>
    <dgm:cxn modelId="{77369B4C-DE47-43DB-A8F9-058B3E0B8D1D}" type="presParOf" srcId="{98CA75C4-53CB-4DFF-9224-9B2DB96A4198}" destId="{894E7689-893B-4422-96BA-AAEC84684B6C}" srcOrd="0" destOrd="0" presId="urn:microsoft.com/office/officeart/2005/8/layout/list1"/>
    <dgm:cxn modelId="{C7BC7434-B2DF-449A-A53C-B06FBD038D0D}" type="presParOf" srcId="{98CA75C4-53CB-4DFF-9224-9B2DB96A4198}" destId="{6A409C7E-F0FA-4BE4-AE72-46496C189E8E}" srcOrd="1" destOrd="0" presId="urn:microsoft.com/office/officeart/2005/8/layout/list1"/>
    <dgm:cxn modelId="{97475E53-7ABF-4DC7-BC33-6E82CC085736}" type="presParOf" srcId="{4D4D8A79-899D-49DE-B1A2-1AE3C61D0BB4}" destId="{0E925326-8238-4418-B30A-9043E05B6C11}" srcOrd="1" destOrd="0" presId="urn:microsoft.com/office/officeart/2005/8/layout/list1"/>
    <dgm:cxn modelId="{A5179C38-ABA0-4857-95F6-9FE6EB1477B4}" type="presParOf" srcId="{4D4D8A79-899D-49DE-B1A2-1AE3C61D0BB4}" destId="{B341D3B7-0557-4FEC-9AE0-194ED2333EF0}" srcOrd="2" destOrd="0" presId="urn:microsoft.com/office/officeart/2005/8/layout/list1"/>
    <dgm:cxn modelId="{0E272751-0FEA-4683-96A9-7ED389E61458}" type="presParOf" srcId="{4D4D8A79-899D-49DE-B1A2-1AE3C61D0BB4}" destId="{2517EE7D-4A63-4371-AB97-9C728BFFCC64}" srcOrd="3" destOrd="0" presId="urn:microsoft.com/office/officeart/2005/8/layout/list1"/>
    <dgm:cxn modelId="{A8C9F149-9AE1-4F44-95A3-2CFA4F974491}" type="presParOf" srcId="{4D4D8A79-899D-49DE-B1A2-1AE3C61D0BB4}" destId="{1FEC6B3B-4239-4263-A50E-6B30F33D7E2B}" srcOrd="4" destOrd="0" presId="urn:microsoft.com/office/officeart/2005/8/layout/list1"/>
    <dgm:cxn modelId="{28E4F38E-FCF8-47C8-B73D-40E0E0271DFE}" type="presParOf" srcId="{1FEC6B3B-4239-4263-A50E-6B30F33D7E2B}" destId="{56866893-9B95-4214-A1C6-3BDED83F557E}" srcOrd="0" destOrd="0" presId="urn:microsoft.com/office/officeart/2005/8/layout/list1"/>
    <dgm:cxn modelId="{B75F5BEE-5E04-4E56-A9E6-FCF9740D5FEC}" type="presParOf" srcId="{1FEC6B3B-4239-4263-A50E-6B30F33D7E2B}" destId="{FED08A12-C9AC-4BEE-8843-EC63EC482C36}" srcOrd="1" destOrd="0" presId="urn:microsoft.com/office/officeart/2005/8/layout/list1"/>
    <dgm:cxn modelId="{4046C734-C305-44FC-8593-B04874142CD1}" type="presParOf" srcId="{4D4D8A79-899D-49DE-B1A2-1AE3C61D0BB4}" destId="{B1BCA8A0-4FFA-4061-B3F6-12511F994C30}" srcOrd="5" destOrd="0" presId="urn:microsoft.com/office/officeart/2005/8/layout/list1"/>
    <dgm:cxn modelId="{F4C5BBCC-A7A0-4C40-94D2-63C21B87712C}"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200" dirty="0" smtClean="0"/>
            <a:t>.</a:t>
          </a:r>
          <a:endParaRPr lang="fr-FR" sz="1200" i="0" dirty="0">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r>
            <a:rPr lang="fr-FR" sz="1200" b="1" dirty="0" smtClean="0"/>
            <a:t>.</a:t>
          </a:r>
          <a:endParaRPr lang="fr-FR" sz="1200" i="0" dirty="0">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3AA6588D-68A5-47DD-8255-52415DCDD096}">
      <dgm:prSet custT="1"/>
      <dgm:spPr/>
      <dgm:t>
        <a:bodyPr/>
        <a:lstStyle/>
        <a:p>
          <a:endParaRPr lang="fr-FR" sz="1200" dirty="0"/>
        </a:p>
      </dgm:t>
    </dgm:pt>
    <dgm:pt modelId="{73655504-CC74-434C-8BB8-D5241E6B6754}" type="parTrans" cxnId="{3140EFD5-4A5A-4CCC-A03C-62F380959D0E}">
      <dgm:prSet/>
      <dgm:spPr/>
      <dgm:t>
        <a:bodyPr/>
        <a:lstStyle/>
        <a:p>
          <a:endParaRPr lang="fr-FR"/>
        </a:p>
      </dgm:t>
    </dgm:pt>
    <dgm:pt modelId="{BFD78D89-E34B-4EAE-AF5E-A99108C3D26F}" type="sibTrans" cxnId="{3140EFD5-4A5A-4CCC-A03C-62F380959D0E}">
      <dgm:prSet/>
      <dgm:spPr/>
      <dgm:t>
        <a:bodyPr/>
        <a:lstStyle/>
        <a:p>
          <a:endParaRPr lang="fr-FR"/>
        </a:p>
      </dgm:t>
    </dgm:pt>
    <dgm:pt modelId="{03465586-8CBB-4CB8-8C23-191DA6FC5172}">
      <dgm:prSet custT="1"/>
      <dgm:spPr/>
      <dgm:t>
        <a:bodyPr/>
        <a:lstStyle/>
        <a:p>
          <a:r>
            <a:rPr lang="fr-FR" sz="1200" dirty="0" smtClean="0"/>
            <a:t>.</a:t>
          </a:r>
        </a:p>
      </dgm:t>
    </dgm:pt>
    <dgm:pt modelId="{670FD2FC-9FD5-4BB2-95A5-A829D047E36B}" type="parTrans" cxnId="{D977C78D-A331-4397-BEF6-8E4A331222A6}">
      <dgm:prSet/>
      <dgm:spPr/>
      <dgm:t>
        <a:bodyPr/>
        <a:lstStyle/>
        <a:p>
          <a:endParaRPr lang="fr-FR"/>
        </a:p>
      </dgm:t>
    </dgm:pt>
    <dgm:pt modelId="{C620B01C-D800-4232-8658-D78A3CBBAA9F}" type="sibTrans" cxnId="{D977C78D-A331-4397-BEF6-8E4A331222A6}">
      <dgm:prSet/>
      <dgm:spPr/>
      <dgm:t>
        <a:bodyPr/>
        <a:lstStyle/>
        <a:p>
          <a:endParaRPr lang="fr-FR"/>
        </a:p>
      </dgm:t>
    </dgm:pt>
    <dgm:pt modelId="{DEC574C2-CE76-4076-98B8-DF0EABA661B2}">
      <dgm:prSet custT="1"/>
      <dgm:spPr/>
      <dgm:t>
        <a:bodyPr/>
        <a:lstStyle/>
        <a:p>
          <a:r>
            <a:rPr lang="fr-FR" sz="1200" dirty="0" smtClean="0"/>
            <a:t>.</a:t>
          </a:r>
        </a:p>
      </dgm:t>
    </dgm:pt>
    <dgm:pt modelId="{1F00544C-F38E-42D8-9C8B-ABF4F78D534E}" type="parTrans" cxnId="{3BC729B2-088B-4EFD-8B74-1667864CCE5B}">
      <dgm:prSet/>
      <dgm:spPr/>
      <dgm:t>
        <a:bodyPr/>
        <a:lstStyle/>
        <a:p>
          <a:endParaRPr lang="fr-FR"/>
        </a:p>
      </dgm:t>
    </dgm:pt>
    <dgm:pt modelId="{3E118A74-7778-4869-B3B3-62490DBC5035}" type="sibTrans" cxnId="{3BC729B2-088B-4EFD-8B74-1667864CCE5B}">
      <dgm:prSet/>
      <dgm:spPr/>
      <dgm:t>
        <a:bodyPr/>
        <a:lstStyle/>
        <a:p>
          <a:endParaRPr lang="fr-FR"/>
        </a:p>
      </dgm:t>
    </dgm:pt>
    <dgm:pt modelId="{0F4E202C-D928-4008-B6FB-18E832E9D4B5}">
      <dgm:prSet custT="1"/>
      <dgm:spPr/>
      <dgm:t>
        <a:bodyPr/>
        <a:lstStyle/>
        <a:p>
          <a:r>
            <a:rPr lang="fr-FR" sz="1200" dirty="0" smtClean="0"/>
            <a:t>.</a:t>
          </a:r>
        </a:p>
      </dgm:t>
    </dgm:pt>
    <dgm:pt modelId="{2C09FFB2-059B-4D64-82E9-BA2B6BAD8A4C}" type="parTrans" cxnId="{7013D8D4-9452-4331-BBB7-DF2720DCE52B}">
      <dgm:prSet/>
      <dgm:spPr/>
      <dgm:t>
        <a:bodyPr/>
        <a:lstStyle/>
        <a:p>
          <a:endParaRPr lang="fr-FR"/>
        </a:p>
      </dgm:t>
    </dgm:pt>
    <dgm:pt modelId="{1E12B382-314A-4DC8-90BC-C06AB1ED0FAD}" type="sibTrans" cxnId="{7013D8D4-9452-4331-BBB7-DF2720DCE52B}">
      <dgm:prSet/>
      <dgm:spPr/>
      <dgm:t>
        <a:bodyPr/>
        <a:lstStyle/>
        <a:p>
          <a:endParaRPr lang="fr-FR"/>
        </a:p>
      </dgm:t>
    </dgm:pt>
    <dgm:pt modelId="{93855FEF-7626-40E5-9A75-3A07D98756A6}">
      <dgm:prSet phldrT="[Texte]" custT="1"/>
      <dgm:spPr/>
      <dgm:t>
        <a:bodyPr/>
        <a:lstStyle/>
        <a:p>
          <a:endParaRPr lang="fr-FR" sz="1200" i="0" dirty="0">
            <a:latin typeface="Arial" pitchFamily="34" charset="0"/>
            <a:cs typeface="Arial" pitchFamily="34" charset="0"/>
          </a:endParaRPr>
        </a:p>
      </dgm:t>
    </dgm:pt>
    <dgm:pt modelId="{8294390F-5C23-4717-825E-2164CA6EF42C}" type="parTrans" cxnId="{26C6269A-6CD3-409A-8424-D0D591D4025C}">
      <dgm:prSet/>
      <dgm:spPr/>
      <dgm:t>
        <a:bodyPr/>
        <a:lstStyle/>
        <a:p>
          <a:endParaRPr lang="fr-FR"/>
        </a:p>
      </dgm:t>
    </dgm:pt>
    <dgm:pt modelId="{22305744-2B23-427C-AF8C-0DE2D346CC92}" type="sibTrans" cxnId="{26C6269A-6CD3-409A-8424-D0D591D4025C}">
      <dgm:prSet/>
      <dgm:spPr/>
      <dgm:t>
        <a:bodyPr/>
        <a:lstStyle/>
        <a:p>
          <a:endParaRPr lang="fr-FR"/>
        </a:p>
      </dgm:t>
    </dgm:pt>
    <dgm:pt modelId="{447E6880-3790-4D6F-87D6-06DA1D0FF997}">
      <dgm:prSet custT="1"/>
      <dgm:spPr/>
      <dgm:t>
        <a:bodyPr/>
        <a:lstStyle/>
        <a:p>
          <a:endParaRPr lang="fr-FR" sz="1200" dirty="0" smtClean="0"/>
        </a:p>
      </dgm:t>
    </dgm:pt>
    <dgm:pt modelId="{980B761C-E5CF-42F2-8ADD-A3ABBDA6A147}" type="parTrans" cxnId="{0D208E6B-31EA-45AB-86CD-C92565B56985}">
      <dgm:prSet/>
      <dgm:spPr/>
      <dgm:t>
        <a:bodyPr/>
        <a:lstStyle/>
        <a:p>
          <a:endParaRPr lang="fr-FR"/>
        </a:p>
      </dgm:t>
    </dgm:pt>
    <dgm:pt modelId="{9F8EB104-EC24-44CC-BB9E-C31B924D80CF}" type="sibTrans" cxnId="{0D208E6B-31EA-45AB-86CD-C92565B56985}">
      <dgm:prSet/>
      <dgm:spPr/>
      <dgm:t>
        <a:bodyPr/>
        <a:lstStyle/>
        <a:p>
          <a:endParaRPr lang="fr-FR"/>
        </a:p>
      </dgm:t>
    </dgm:pt>
    <dgm:pt modelId="{40F10ABA-1062-4EE5-8AD0-1FDCE28E37ED}">
      <dgm:prSet phldrT="[Texte]" custT="1"/>
      <dgm:spPr/>
      <dgm:t>
        <a:bodyPr/>
        <a:lstStyle/>
        <a:p>
          <a:endParaRPr lang="fr-FR" sz="1200" i="0" dirty="0">
            <a:latin typeface="Arial" pitchFamily="34" charset="0"/>
            <a:cs typeface="Arial" pitchFamily="34" charset="0"/>
          </a:endParaRPr>
        </a:p>
      </dgm:t>
    </dgm:pt>
    <dgm:pt modelId="{D56B6B0F-F592-4750-BC4D-EB3288AF290E}" type="parTrans" cxnId="{A6BE0D86-813E-4D11-9834-01791D4850E8}">
      <dgm:prSet/>
      <dgm:spPr/>
      <dgm:t>
        <a:bodyPr/>
        <a:lstStyle/>
        <a:p>
          <a:endParaRPr lang="fr-FR"/>
        </a:p>
      </dgm:t>
    </dgm:pt>
    <dgm:pt modelId="{9F4A5FBD-EE9B-404B-B6EE-731A8459B826}" type="sibTrans" cxnId="{A6BE0D86-813E-4D11-9834-01791D4850E8}">
      <dgm:prSet/>
      <dgm:spPr/>
      <dgm:t>
        <a:bodyPr/>
        <a:lstStyle/>
        <a:p>
          <a:endParaRPr lang="fr-FR"/>
        </a:p>
      </dgm:t>
    </dgm:pt>
    <dgm:pt modelId="{D3009555-17BE-4877-93A2-5D23236A173F}">
      <dgm:prSet custT="1"/>
      <dgm:spPr/>
      <dgm:t>
        <a:bodyPr/>
        <a:lstStyle/>
        <a:p>
          <a:endParaRPr lang="fr-FR" sz="1200" dirty="0" smtClean="0"/>
        </a:p>
      </dgm:t>
    </dgm:pt>
    <dgm:pt modelId="{A11C5649-D5C0-401C-8FD3-A9B5F80392AF}" type="parTrans" cxnId="{54A72827-72D8-432D-BFB3-3BCE293ED376}">
      <dgm:prSet/>
      <dgm:spPr/>
      <dgm:t>
        <a:bodyPr/>
        <a:lstStyle/>
        <a:p>
          <a:endParaRPr lang="fr-FR"/>
        </a:p>
      </dgm:t>
    </dgm:pt>
    <dgm:pt modelId="{4B955A89-064E-4B5A-A7EA-4338E4B6B7E2}" type="sibTrans" cxnId="{54A72827-72D8-432D-BFB3-3BCE293ED376}">
      <dgm:prSet/>
      <dgm:spPr/>
      <dgm:t>
        <a:bodyPr/>
        <a:lstStyle/>
        <a:p>
          <a:endParaRPr lang="fr-FR"/>
        </a:p>
      </dgm:t>
    </dgm:pt>
    <dgm:pt modelId="{319263D6-A2DA-4859-8273-D15010FC7F7F}">
      <dgm:prSet custT="1"/>
      <dgm:spPr/>
      <dgm:t>
        <a:bodyPr/>
        <a:lstStyle/>
        <a:p>
          <a:endParaRPr lang="fr-FR" sz="1200" dirty="0" smtClean="0"/>
        </a:p>
      </dgm:t>
    </dgm:pt>
    <dgm:pt modelId="{3FCE56B9-D387-4E87-893D-4D7DA284D069}" type="parTrans" cxnId="{C7E96A08-C662-41C1-B05C-B828B2A012D2}">
      <dgm:prSet/>
      <dgm:spPr/>
      <dgm:t>
        <a:bodyPr/>
        <a:lstStyle/>
        <a:p>
          <a:endParaRPr lang="fr-FR"/>
        </a:p>
      </dgm:t>
    </dgm:pt>
    <dgm:pt modelId="{C65C1067-5EC4-4320-B83C-44B5154DD265}" type="sibTrans" cxnId="{C7E96A08-C662-41C1-B05C-B828B2A012D2}">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CA40D79C-DA7A-4751-A935-0F0D7BF174AF}" srcId="{9A36BB72-EDFE-4D04-BA11-54828FD38512}" destId="{D2799614-900F-4024-8B77-A60D8FB84614}" srcOrd="0" destOrd="0" parTransId="{E638BFF5-322C-45C1-93C2-F5F2DEC30A58}" sibTransId="{B9764D1E-4B98-40C0-9F85-368D0060FC0E}"/>
    <dgm:cxn modelId="{C223A79D-3A80-4155-A40E-2D6100614413}" srcId="{19AEF31E-7281-4D72-BA03-E057F68AAE4E}" destId="{9A36BB72-EDFE-4D04-BA11-54828FD38512}" srcOrd="0" destOrd="0" parTransId="{272C879C-ACCE-4DD8-B990-D35F7D04CF8A}" sibTransId="{54753D14-5D14-4B85-992B-6494F08CD9DF}"/>
    <dgm:cxn modelId="{3C654355-A0BD-4E8B-BA40-7D70910255A4}" type="presOf" srcId="{03465586-8CBB-4CB8-8C23-191DA6FC5172}" destId="{B341D3B7-0557-4FEC-9AE0-194ED2333EF0}" srcOrd="0" destOrd="2" presId="urn:microsoft.com/office/officeart/2005/8/layout/list1"/>
    <dgm:cxn modelId="{26C6269A-6CD3-409A-8424-D0D591D4025C}" srcId="{9A36BB72-EDFE-4D04-BA11-54828FD38512}" destId="{93855FEF-7626-40E5-9A75-3A07D98756A6}" srcOrd="1" destOrd="0" parTransId="{8294390F-5C23-4717-825E-2164CA6EF42C}" sibTransId="{22305744-2B23-427C-AF8C-0DE2D346CC92}"/>
    <dgm:cxn modelId="{DC3FB7A4-3FDC-4147-9B10-6EF997EEBAE3}" type="presOf" srcId="{3AA6588D-68A5-47DD-8255-52415DCDD096}" destId="{14592AAD-5A37-4473-A199-CE699462D4A8}" srcOrd="0" destOrd="6" presId="urn:microsoft.com/office/officeart/2005/8/layout/list1"/>
    <dgm:cxn modelId="{0FD4C18E-0D4B-45B0-B141-ECA63D83C548}" type="presOf" srcId="{0F4E202C-D928-4008-B6FB-18E832E9D4B5}" destId="{14592AAD-5A37-4473-A199-CE699462D4A8}" srcOrd="0" destOrd="4" presId="urn:microsoft.com/office/officeart/2005/8/layout/list1"/>
    <dgm:cxn modelId="{244A23F6-5D4E-41F0-AD21-F3A880AE9856}" type="presOf" srcId="{55501EC3-C553-45A3-92D3-E4F10EF73214}" destId="{56866893-9B95-4214-A1C6-3BDED83F557E}" srcOrd="0" destOrd="0" presId="urn:microsoft.com/office/officeart/2005/8/layout/list1"/>
    <dgm:cxn modelId="{A6BE0D86-813E-4D11-9834-01791D4850E8}" srcId="{55501EC3-C553-45A3-92D3-E4F10EF73214}" destId="{40F10ABA-1062-4EE5-8AD0-1FDCE28E37ED}" srcOrd="1" destOrd="0" parTransId="{D56B6B0F-F592-4750-BC4D-EB3288AF290E}" sibTransId="{9F4A5FBD-EE9B-404B-B6EE-731A8459B826}"/>
    <dgm:cxn modelId="{CD396FE6-D63F-496C-A6F1-10639E776545}" type="presOf" srcId="{480E932C-0493-44B3-8E7C-15722B616621}" destId="{14592AAD-5A37-4473-A199-CE699462D4A8}" srcOrd="0" destOrd="0" presId="urn:microsoft.com/office/officeart/2005/8/layout/list1"/>
    <dgm:cxn modelId="{DE9F656F-8DB5-4E5F-89A2-478862583932}" type="presOf" srcId="{40F10ABA-1062-4EE5-8AD0-1FDCE28E37ED}" destId="{14592AAD-5A37-4473-A199-CE699462D4A8}" srcOrd="0" destOrd="1" presId="urn:microsoft.com/office/officeart/2005/8/layout/list1"/>
    <dgm:cxn modelId="{0C0502B7-772A-4A22-B9C2-03F629445480}" srcId="{55501EC3-C553-45A3-92D3-E4F10EF73214}" destId="{480E932C-0493-44B3-8E7C-15722B616621}" srcOrd="0" destOrd="0" parTransId="{16F4161E-83A4-4390-AD6C-F891D9B9828E}" sibTransId="{11168EBF-1013-4752-9B64-2158147F0E6E}"/>
    <dgm:cxn modelId="{EB24427B-B1D5-4352-8ABB-CC024F7A6839}" type="presOf" srcId="{319263D6-A2DA-4859-8273-D15010FC7F7F}" destId="{14592AAD-5A37-4473-A199-CE699462D4A8}" srcOrd="0" destOrd="3" presId="urn:microsoft.com/office/officeart/2005/8/layout/list1"/>
    <dgm:cxn modelId="{DCB602C2-2852-42DC-8049-D4E445957882}" type="presOf" srcId="{DEC574C2-CE76-4076-98B8-DF0EABA661B2}" destId="{14592AAD-5A37-4473-A199-CE699462D4A8}" srcOrd="0" destOrd="2" presId="urn:microsoft.com/office/officeart/2005/8/layout/list1"/>
    <dgm:cxn modelId="{C1FEBBBE-BF6F-44CC-8574-ACF26C1373A3}" type="presOf" srcId="{55501EC3-C553-45A3-92D3-E4F10EF73214}" destId="{FED08A12-C9AC-4BEE-8843-EC63EC482C36}" srcOrd="1" destOrd="0" presId="urn:microsoft.com/office/officeart/2005/8/layout/list1"/>
    <dgm:cxn modelId="{0D208E6B-31EA-45AB-86CD-C92565B56985}" srcId="{9A36BB72-EDFE-4D04-BA11-54828FD38512}" destId="{447E6880-3790-4D6F-87D6-06DA1D0FF997}" srcOrd="3" destOrd="0" parTransId="{980B761C-E5CF-42F2-8ADD-A3ABBDA6A147}" sibTransId="{9F8EB104-EC24-44CC-BB9E-C31B924D80CF}"/>
    <dgm:cxn modelId="{3140EFD5-4A5A-4CCC-A03C-62F380959D0E}" srcId="{55501EC3-C553-45A3-92D3-E4F10EF73214}" destId="{3AA6588D-68A5-47DD-8255-52415DCDD096}" srcOrd="6" destOrd="0" parTransId="{73655504-CC74-434C-8BB8-D5241E6B6754}" sibTransId="{BFD78D89-E34B-4EAE-AF5E-A99108C3D26F}"/>
    <dgm:cxn modelId="{0640FA6A-D2A3-4BCD-89A9-BFCF3D7F7E85}" type="presOf" srcId="{9A36BB72-EDFE-4D04-BA11-54828FD38512}" destId="{6A409C7E-F0FA-4BE4-AE72-46496C189E8E}" srcOrd="1" destOrd="0" presId="urn:microsoft.com/office/officeart/2005/8/layout/list1"/>
    <dgm:cxn modelId="{D977C78D-A331-4397-BEF6-8E4A331222A6}" srcId="{9A36BB72-EDFE-4D04-BA11-54828FD38512}" destId="{03465586-8CBB-4CB8-8C23-191DA6FC5172}" srcOrd="2" destOrd="0" parTransId="{670FD2FC-9FD5-4BB2-95A5-A829D047E36B}" sibTransId="{C620B01C-D800-4232-8658-D78A3CBBAA9F}"/>
    <dgm:cxn modelId="{7C3742A3-BABA-4E46-80D7-8D8A35439733}" type="presOf" srcId="{D2799614-900F-4024-8B77-A60D8FB84614}" destId="{B341D3B7-0557-4FEC-9AE0-194ED2333EF0}" srcOrd="0" destOrd="0" presId="urn:microsoft.com/office/officeart/2005/8/layout/list1"/>
    <dgm:cxn modelId="{3BC729B2-088B-4EFD-8B74-1667864CCE5B}" srcId="{55501EC3-C553-45A3-92D3-E4F10EF73214}" destId="{DEC574C2-CE76-4076-98B8-DF0EABA661B2}" srcOrd="2" destOrd="0" parTransId="{1F00544C-F38E-42D8-9C8B-ABF4F78D534E}" sibTransId="{3E118A74-7778-4869-B3B3-62490DBC5035}"/>
    <dgm:cxn modelId="{7013D8D4-9452-4331-BBB7-DF2720DCE52B}" srcId="{55501EC3-C553-45A3-92D3-E4F10EF73214}" destId="{0F4E202C-D928-4008-B6FB-18E832E9D4B5}" srcOrd="4" destOrd="0" parTransId="{2C09FFB2-059B-4D64-82E9-BA2B6BAD8A4C}" sibTransId="{1E12B382-314A-4DC8-90BC-C06AB1ED0FAD}"/>
    <dgm:cxn modelId="{1EDCEED8-E6C7-43A5-B254-113DF555C20A}" srcId="{19AEF31E-7281-4D72-BA03-E057F68AAE4E}" destId="{55501EC3-C553-45A3-92D3-E4F10EF73214}" srcOrd="1" destOrd="0" parTransId="{D1239B93-1D2C-425E-88DE-6FCE3247E6F6}" sibTransId="{36DE01AD-3D6F-4CD1-A0C0-98AE7582A83D}"/>
    <dgm:cxn modelId="{85125E8F-759E-4D94-9510-2D4BBDF3B43F}" type="presOf" srcId="{93855FEF-7626-40E5-9A75-3A07D98756A6}" destId="{B341D3B7-0557-4FEC-9AE0-194ED2333EF0}" srcOrd="0" destOrd="1" presId="urn:microsoft.com/office/officeart/2005/8/layout/list1"/>
    <dgm:cxn modelId="{62991B87-2F62-4ADD-BE9D-2E356276F362}" type="presOf" srcId="{447E6880-3790-4D6F-87D6-06DA1D0FF997}" destId="{B341D3B7-0557-4FEC-9AE0-194ED2333EF0}" srcOrd="0" destOrd="3" presId="urn:microsoft.com/office/officeart/2005/8/layout/list1"/>
    <dgm:cxn modelId="{C7E96A08-C662-41C1-B05C-B828B2A012D2}" srcId="{55501EC3-C553-45A3-92D3-E4F10EF73214}" destId="{319263D6-A2DA-4859-8273-D15010FC7F7F}" srcOrd="3" destOrd="0" parTransId="{3FCE56B9-D387-4E87-893D-4D7DA284D069}" sibTransId="{C65C1067-5EC4-4320-B83C-44B5154DD265}"/>
    <dgm:cxn modelId="{D086E853-D6A2-4CDA-850C-98FDBD41335D}" type="presOf" srcId="{19AEF31E-7281-4D72-BA03-E057F68AAE4E}" destId="{4D4D8A79-899D-49DE-B1A2-1AE3C61D0BB4}" srcOrd="0" destOrd="0" presId="urn:microsoft.com/office/officeart/2005/8/layout/list1"/>
    <dgm:cxn modelId="{5CC9B348-DCA2-47B1-95FF-CF3AF97F0865}" type="presOf" srcId="{9A36BB72-EDFE-4D04-BA11-54828FD38512}" destId="{894E7689-893B-4422-96BA-AAEC84684B6C}" srcOrd="0" destOrd="0" presId="urn:microsoft.com/office/officeart/2005/8/layout/list1"/>
    <dgm:cxn modelId="{3D6FEA7B-A5BF-4D59-92B6-27ED970DF563}" type="presOf" srcId="{D3009555-17BE-4877-93A2-5D23236A173F}" destId="{14592AAD-5A37-4473-A199-CE699462D4A8}" srcOrd="0" destOrd="5" presId="urn:microsoft.com/office/officeart/2005/8/layout/list1"/>
    <dgm:cxn modelId="{54A72827-72D8-432D-BFB3-3BCE293ED376}" srcId="{55501EC3-C553-45A3-92D3-E4F10EF73214}" destId="{D3009555-17BE-4877-93A2-5D23236A173F}" srcOrd="5" destOrd="0" parTransId="{A11C5649-D5C0-401C-8FD3-A9B5F80392AF}" sibTransId="{4B955A89-064E-4B5A-A7EA-4338E4B6B7E2}"/>
    <dgm:cxn modelId="{539077BC-129E-4EEC-99CC-CB6F658E8459}" type="presParOf" srcId="{4D4D8A79-899D-49DE-B1A2-1AE3C61D0BB4}" destId="{98CA75C4-53CB-4DFF-9224-9B2DB96A4198}" srcOrd="0" destOrd="0" presId="urn:microsoft.com/office/officeart/2005/8/layout/list1"/>
    <dgm:cxn modelId="{1E9D424D-7BD7-4EFF-B690-FF75067F34CD}" type="presParOf" srcId="{98CA75C4-53CB-4DFF-9224-9B2DB96A4198}" destId="{894E7689-893B-4422-96BA-AAEC84684B6C}" srcOrd="0" destOrd="0" presId="urn:microsoft.com/office/officeart/2005/8/layout/list1"/>
    <dgm:cxn modelId="{8EB16351-61DE-4822-9B3A-7A66ABD9C21E}" type="presParOf" srcId="{98CA75C4-53CB-4DFF-9224-9B2DB96A4198}" destId="{6A409C7E-F0FA-4BE4-AE72-46496C189E8E}" srcOrd="1" destOrd="0" presId="urn:microsoft.com/office/officeart/2005/8/layout/list1"/>
    <dgm:cxn modelId="{C0BCCE51-BFAE-4A5F-87B6-534F9DD75FA6}" type="presParOf" srcId="{4D4D8A79-899D-49DE-B1A2-1AE3C61D0BB4}" destId="{0E925326-8238-4418-B30A-9043E05B6C11}" srcOrd="1" destOrd="0" presId="urn:microsoft.com/office/officeart/2005/8/layout/list1"/>
    <dgm:cxn modelId="{CEC8F065-DA7B-4783-B82E-A5E6D88ACB02}" type="presParOf" srcId="{4D4D8A79-899D-49DE-B1A2-1AE3C61D0BB4}" destId="{B341D3B7-0557-4FEC-9AE0-194ED2333EF0}" srcOrd="2" destOrd="0" presId="urn:microsoft.com/office/officeart/2005/8/layout/list1"/>
    <dgm:cxn modelId="{BED8A87E-5A44-4306-B51D-2ADBDB1C5C2E}" type="presParOf" srcId="{4D4D8A79-899D-49DE-B1A2-1AE3C61D0BB4}" destId="{2517EE7D-4A63-4371-AB97-9C728BFFCC64}" srcOrd="3" destOrd="0" presId="urn:microsoft.com/office/officeart/2005/8/layout/list1"/>
    <dgm:cxn modelId="{4A3F80F1-06BB-48AE-8AF4-B5C8AFA5EE14}" type="presParOf" srcId="{4D4D8A79-899D-49DE-B1A2-1AE3C61D0BB4}" destId="{1FEC6B3B-4239-4263-A50E-6B30F33D7E2B}" srcOrd="4" destOrd="0" presId="urn:microsoft.com/office/officeart/2005/8/layout/list1"/>
    <dgm:cxn modelId="{0EBAC3BA-275D-46B4-BFF9-1FA8662D2E5D}" type="presParOf" srcId="{1FEC6B3B-4239-4263-A50E-6B30F33D7E2B}" destId="{56866893-9B95-4214-A1C6-3BDED83F557E}" srcOrd="0" destOrd="0" presId="urn:microsoft.com/office/officeart/2005/8/layout/list1"/>
    <dgm:cxn modelId="{EAC7CDD3-50EE-4887-B164-FF5AAB7C4F63}" type="presParOf" srcId="{1FEC6B3B-4239-4263-A50E-6B30F33D7E2B}" destId="{FED08A12-C9AC-4BEE-8843-EC63EC482C36}" srcOrd="1" destOrd="0" presId="urn:microsoft.com/office/officeart/2005/8/layout/list1"/>
    <dgm:cxn modelId="{5A00B174-0E22-4F89-98BA-9F9999675D56}" type="presParOf" srcId="{4D4D8A79-899D-49DE-B1A2-1AE3C61D0BB4}" destId="{B1BCA8A0-4FFA-4061-B3F6-12511F994C30}" srcOrd="5" destOrd="0" presId="urn:microsoft.com/office/officeart/2005/8/layout/list1"/>
    <dgm:cxn modelId="{226A6720-16BF-497F-A877-6BD77B7228BE}"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9AEF31E-7281-4D72-BA03-E057F68AAE4E}" type="doc">
      <dgm:prSet loTypeId="urn:microsoft.com/office/officeart/2005/8/layout/list1" loCatId="list" qsTypeId="urn:microsoft.com/office/officeart/2005/8/quickstyle/simple2" qsCatId="simple" csTypeId="urn:microsoft.com/office/officeart/2005/8/colors/accent2_3" csCatId="accent2" phldr="1"/>
      <dgm:spPr/>
      <dgm:t>
        <a:bodyPr/>
        <a:lstStyle/>
        <a:p>
          <a:endParaRPr lang="fr-FR"/>
        </a:p>
      </dgm:t>
    </dgm:pt>
    <dgm:pt modelId="{D2799614-900F-4024-8B77-A60D8FB84614}">
      <dgm:prSet phldrT="[Texte]" custT="1"/>
      <dgm:spPr/>
      <dgm:t>
        <a:bodyPr/>
        <a:lstStyle/>
        <a:p>
          <a:r>
            <a:rPr lang="fr-FR" sz="1200" dirty="0" smtClean="0"/>
            <a:t>.</a:t>
          </a:r>
          <a:endParaRPr lang="fr-FR" sz="1200" i="0" dirty="0">
            <a:latin typeface="Arial" pitchFamily="34" charset="0"/>
            <a:cs typeface="Arial" pitchFamily="34" charset="0"/>
          </a:endParaRPr>
        </a:p>
      </dgm:t>
    </dgm:pt>
    <dgm:pt modelId="{E638BFF5-322C-45C1-93C2-F5F2DEC30A58}" type="parTrans" cxnId="{CA40D79C-DA7A-4751-A935-0F0D7BF174AF}">
      <dgm:prSet/>
      <dgm:spPr/>
      <dgm:t>
        <a:bodyPr/>
        <a:lstStyle/>
        <a:p>
          <a:endParaRPr lang="fr-FR" sz="1100">
            <a:latin typeface="Arial" pitchFamily="34" charset="0"/>
            <a:cs typeface="Arial" pitchFamily="34" charset="0"/>
          </a:endParaRPr>
        </a:p>
      </dgm:t>
    </dgm:pt>
    <dgm:pt modelId="{B9764D1E-4B98-40C0-9F85-368D0060FC0E}" type="sibTrans" cxnId="{CA40D79C-DA7A-4751-A935-0F0D7BF174AF}">
      <dgm:prSet/>
      <dgm:spPr/>
      <dgm:t>
        <a:bodyPr/>
        <a:lstStyle/>
        <a:p>
          <a:endParaRPr lang="fr-FR" sz="1100">
            <a:latin typeface="Arial" pitchFamily="34" charset="0"/>
            <a:cs typeface="Arial" pitchFamily="34" charset="0"/>
          </a:endParaRPr>
        </a:p>
      </dgm:t>
    </dgm:pt>
    <dgm:pt modelId="{55501EC3-C553-45A3-92D3-E4F10EF73214}">
      <dgm:prSet phldrT="[Texte]" custT="1"/>
      <dgm:spPr>
        <a:solidFill>
          <a:schemeClr val="tx2"/>
        </a:solidFill>
      </dgm:spPr>
      <dgm:t>
        <a:bodyPr/>
        <a:lstStyle/>
        <a:p>
          <a:r>
            <a:rPr lang="fr-FR" sz="1800" b="1" dirty="0" smtClean="0">
              <a:latin typeface="Arial" pitchFamily="34" charset="0"/>
              <a:cs typeface="Arial" pitchFamily="34" charset="0"/>
            </a:rPr>
            <a:t>Enjeux</a:t>
          </a:r>
          <a:endParaRPr lang="fr-FR" sz="1800" b="1" dirty="0">
            <a:latin typeface="Arial" pitchFamily="34" charset="0"/>
            <a:cs typeface="Arial" pitchFamily="34" charset="0"/>
          </a:endParaRPr>
        </a:p>
      </dgm:t>
    </dgm:pt>
    <dgm:pt modelId="{D1239B93-1D2C-425E-88DE-6FCE3247E6F6}" type="parTrans" cxnId="{1EDCEED8-E6C7-43A5-B254-113DF555C20A}">
      <dgm:prSet/>
      <dgm:spPr/>
      <dgm:t>
        <a:bodyPr/>
        <a:lstStyle/>
        <a:p>
          <a:endParaRPr lang="fr-FR" sz="1100">
            <a:latin typeface="Arial" pitchFamily="34" charset="0"/>
            <a:cs typeface="Arial" pitchFamily="34" charset="0"/>
          </a:endParaRPr>
        </a:p>
      </dgm:t>
    </dgm:pt>
    <dgm:pt modelId="{36DE01AD-3D6F-4CD1-A0C0-98AE7582A83D}" type="sibTrans" cxnId="{1EDCEED8-E6C7-43A5-B254-113DF555C20A}">
      <dgm:prSet/>
      <dgm:spPr/>
      <dgm:t>
        <a:bodyPr/>
        <a:lstStyle/>
        <a:p>
          <a:endParaRPr lang="fr-FR" sz="1100">
            <a:latin typeface="Arial" pitchFamily="34" charset="0"/>
            <a:cs typeface="Arial" pitchFamily="34" charset="0"/>
          </a:endParaRPr>
        </a:p>
      </dgm:t>
    </dgm:pt>
    <dgm:pt modelId="{9A36BB72-EDFE-4D04-BA11-54828FD38512}">
      <dgm:prSet phldrT="[Texte]" custT="1"/>
      <dgm:spPr>
        <a:solidFill>
          <a:schemeClr val="tx2"/>
        </a:solidFill>
      </dgm:spPr>
      <dgm:t>
        <a:bodyPr/>
        <a:lstStyle/>
        <a:p>
          <a:r>
            <a:rPr lang="fr-FR" sz="1800" b="1" dirty="0" smtClean="0">
              <a:latin typeface="Arial" pitchFamily="34" charset="0"/>
              <a:cs typeface="Arial" pitchFamily="34" charset="0"/>
            </a:rPr>
            <a:t>Principes</a:t>
          </a:r>
          <a:endParaRPr lang="fr-FR" sz="1800" b="1" dirty="0">
            <a:latin typeface="Arial" pitchFamily="34" charset="0"/>
            <a:cs typeface="Arial" pitchFamily="34" charset="0"/>
          </a:endParaRPr>
        </a:p>
      </dgm:t>
    </dgm:pt>
    <dgm:pt modelId="{272C879C-ACCE-4DD8-B990-D35F7D04CF8A}" type="parTrans" cxnId="{C223A79D-3A80-4155-A40E-2D6100614413}">
      <dgm:prSet/>
      <dgm:spPr/>
      <dgm:t>
        <a:bodyPr/>
        <a:lstStyle/>
        <a:p>
          <a:endParaRPr lang="fr-FR" sz="1100">
            <a:latin typeface="Arial" pitchFamily="34" charset="0"/>
            <a:cs typeface="Arial" pitchFamily="34" charset="0"/>
          </a:endParaRPr>
        </a:p>
      </dgm:t>
    </dgm:pt>
    <dgm:pt modelId="{54753D14-5D14-4B85-992B-6494F08CD9DF}" type="sibTrans" cxnId="{C223A79D-3A80-4155-A40E-2D6100614413}">
      <dgm:prSet/>
      <dgm:spPr/>
      <dgm:t>
        <a:bodyPr/>
        <a:lstStyle/>
        <a:p>
          <a:endParaRPr lang="fr-FR" sz="1100">
            <a:latin typeface="Arial" pitchFamily="34" charset="0"/>
            <a:cs typeface="Arial" pitchFamily="34" charset="0"/>
          </a:endParaRPr>
        </a:p>
      </dgm:t>
    </dgm:pt>
    <dgm:pt modelId="{480E932C-0493-44B3-8E7C-15722B616621}">
      <dgm:prSet phldrT="[Texte]" custT="1"/>
      <dgm:spPr/>
      <dgm:t>
        <a:bodyPr/>
        <a:lstStyle/>
        <a:p>
          <a:r>
            <a:rPr lang="fr-FR" sz="1200" b="1" dirty="0" smtClean="0"/>
            <a:t>.</a:t>
          </a:r>
          <a:endParaRPr lang="fr-FR" sz="1200" i="0" dirty="0">
            <a:latin typeface="Arial" pitchFamily="34" charset="0"/>
            <a:cs typeface="Arial" pitchFamily="34" charset="0"/>
          </a:endParaRPr>
        </a:p>
      </dgm:t>
    </dgm:pt>
    <dgm:pt modelId="{16F4161E-83A4-4390-AD6C-F891D9B9828E}" type="parTrans" cxnId="{0C0502B7-772A-4A22-B9C2-03F629445480}">
      <dgm:prSet/>
      <dgm:spPr/>
      <dgm:t>
        <a:bodyPr/>
        <a:lstStyle/>
        <a:p>
          <a:endParaRPr lang="fr-FR" sz="1600">
            <a:latin typeface="Arial" pitchFamily="34" charset="0"/>
            <a:cs typeface="Arial" pitchFamily="34" charset="0"/>
          </a:endParaRPr>
        </a:p>
      </dgm:t>
    </dgm:pt>
    <dgm:pt modelId="{11168EBF-1013-4752-9B64-2158147F0E6E}" type="sibTrans" cxnId="{0C0502B7-772A-4A22-B9C2-03F629445480}">
      <dgm:prSet/>
      <dgm:spPr/>
      <dgm:t>
        <a:bodyPr/>
        <a:lstStyle/>
        <a:p>
          <a:endParaRPr lang="fr-FR" sz="1600">
            <a:latin typeface="Arial" pitchFamily="34" charset="0"/>
            <a:cs typeface="Arial" pitchFamily="34" charset="0"/>
          </a:endParaRPr>
        </a:p>
      </dgm:t>
    </dgm:pt>
    <dgm:pt modelId="{3AA6588D-68A5-47DD-8255-52415DCDD096}">
      <dgm:prSet custT="1"/>
      <dgm:spPr/>
      <dgm:t>
        <a:bodyPr/>
        <a:lstStyle/>
        <a:p>
          <a:endParaRPr lang="fr-FR" sz="1200" dirty="0"/>
        </a:p>
      </dgm:t>
    </dgm:pt>
    <dgm:pt modelId="{73655504-CC74-434C-8BB8-D5241E6B6754}" type="parTrans" cxnId="{3140EFD5-4A5A-4CCC-A03C-62F380959D0E}">
      <dgm:prSet/>
      <dgm:spPr/>
      <dgm:t>
        <a:bodyPr/>
        <a:lstStyle/>
        <a:p>
          <a:endParaRPr lang="fr-FR"/>
        </a:p>
      </dgm:t>
    </dgm:pt>
    <dgm:pt modelId="{BFD78D89-E34B-4EAE-AF5E-A99108C3D26F}" type="sibTrans" cxnId="{3140EFD5-4A5A-4CCC-A03C-62F380959D0E}">
      <dgm:prSet/>
      <dgm:spPr/>
      <dgm:t>
        <a:bodyPr/>
        <a:lstStyle/>
        <a:p>
          <a:endParaRPr lang="fr-FR"/>
        </a:p>
      </dgm:t>
    </dgm:pt>
    <dgm:pt modelId="{03465586-8CBB-4CB8-8C23-191DA6FC5172}">
      <dgm:prSet custT="1"/>
      <dgm:spPr/>
      <dgm:t>
        <a:bodyPr/>
        <a:lstStyle/>
        <a:p>
          <a:r>
            <a:rPr lang="fr-FR" sz="1200" dirty="0" smtClean="0"/>
            <a:t>.</a:t>
          </a:r>
        </a:p>
      </dgm:t>
    </dgm:pt>
    <dgm:pt modelId="{670FD2FC-9FD5-4BB2-95A5-A829D047E36B}" type="parTrans" cxnId="{D977C78D-A331-4397-BEF6-8E4A331222A6}">
      <dgm:prSet/>
      <dgm:spPr/>
      <dgm:t>
        <a:bodyPr/>
        <a:lstStyle/>
        <a:p>
          <a:endParaRPr lang="fr-FR"/>
        </a:p>
      </dgm:t>
    </dgm:pt>
    <dgm:pt modelId="{C620B01C-D800-4232-8658-D78A3CBBAA9F}" type="sibTrans" cxnId="{D977C78D-A331-4397-BEF6-8E4A331222A6}">
      <dgm:prSet/>
      <dgm:spPr/>
      <dgm:t>
        <a:bodyPr/>
        <a:lstStyle/>
        <a:p>
          <a:endParaRPr lang="fr-FR"/>
        </a:p>
      </dgm:t>
    </dgm:pt>
    <dgm:pt modelId="{DEC574C2-CE76-4076-98B8-DF0EABA661B2}">
      <dgm:prSet custT="1"/>
      <dgm:spPr/>
      <dgm:t>
        <a:bodyPr/>
        <a:lstStyle/>
        <a:p>
          <a:r>
            <a:rPr lang="fr-FR" sz="1200" dirty="0" smtClean="0"/>
            <a:t>.</a:t>
          </a:r>
        </a:p>
      </dgm:t>
    </dgm:pt>
    <dgm:pt modelId="{1F00544C-F38E-42D8-9C8B-ABF4F78D534E}" type="parTrans" cxnId="{3BC729B2-088B-4EFD-8B74-1667864CCE5B}">
      <dgm:prSet/>
      <dgm:spPr/>
      <dgm:t>
        <a:bodyPr/>
        <a:lstStyle/>
        <a:p>
          <a:endParaRPr lang="fr-FR"/>
        </a:p>
      </dgm:t>
    </dgm:pt>
    <dgm:pt modelId="{3E118A74-7778-4869-B3B3-62490DBC5035}" type="sibTrans" cxnId="{3BC729B2-088B-4EFD-8B74-1667864CCE5B}">
      <dgm:prSet/>
      <dgm:spPr/>
      <dgm:t>
        <a:bodyPr/>
        <a:lstStyle/>
        <a:p>
          <a:endParaRPr lang="fr-FR"/>
        </a:p>
      </dgm:t>
    </dgm:pt>
    <dgm:pt modelId="{0F4E202C-D928-4008-B6FB-18E832E9D4B5}">
      <dgm:prSet custT="1"/>
      <dgm:spPr/>
      <dgm:t>
        <a:bodyPr/>
        <a:lstStyle/>
        <a:p>
          <a:r>
            <a:rPr lang="fr-FR" sz="1200" dirty="0" smtClean="0"/>
            <a:t>.</a:t>
          </a:r>
        </a:p>
      </dgm:t>
    </dgm:pt>
    <dgm:pt modelId="{2C09FFB2-059B-4D64-82E9-BA2B6BAD8A4C}" type="parTrans" cxnId="{7013D8D4-9452-4331-BBB7-DF2720DCE52B}">
      <dgm:prSet/>
      <dgm:spPr/>
      <dgm:t>
        <a:bodyPr/>
        <a:lstStyle/>
        <a:p>
          <a:endParaRPr lang="fr-FR"/>
        </a:p>
      </dgm:t>
    </dgm:pt>
    <dgm:pt modelId="{1E12B382-314A-4DC8-90BC-C06AB1ED0FAD}" type="sibTrans" cxnId="{7013D8D4-9452-4331-BBB7-DF2720DCE52B}">
      <dgm:prSet/>
      <dgm:spPr/>
      <dgm:t>
        <a:bodyPr/>
        <a:lstStyle/>
        <a:p>
          <a:endParaRPr lang="fr-FR"/>
        </a:p>
      </dgm:t>
    </dgm:pt>
    <dgm:pt modelId="{93855FEF-7626-40E5-9A75-3A07D98756A6}">
      <dgm:prSet phldrT="[Texte]" custT="1"/>
      <dgm:spPr/>
      <dgm:t>
        <a:bodyPr/>
        <a:lstStyle/>
        <a:p>
          <a:endParaRPr lang="fr-FR" sz="1200" i="0" dirty="0">
            <a:latin typeface="Arial" pitchFamily="34" charset="0"/>
            <a:cs typeface="Arial" pitchFamily="34" charset="0"/>
          </a:endParaRPr>
        </a:p>
      </dgm:t>
    </dgm:pt>
    <dgm:pt modelId="{8294390F-5C23-4717-825E-2164CA6EF42C}" type="parTrans" cxnId="{26C6269A-6CD3-409A-8424-D0D591D4025C}">
      <dgm:prSet/>
      <dgm:spPr/>
      <dgm:t>
        <a:bodyPr/>
        <a:lstStyle/>
        <a:p>
          <a:endParaRPr lang="fr-FR"/>
        </a:p>
      </dgm:t>
    </dgm:pt>
    <dgm:pt modelId="{22305744-2B23-427C-AF8C-0DE2D346CC92}" type="sibTrans" cxnId="{26C6269A-6CD3-409A-8424-D0D591D4025C}">
      <dgm:prSet/>
      <dgm:spPr/>
      <dgm:t>
        <a:bodyPr/>
        <a:lstStyle/>
        <a:p>
          <a:endParaRPr lang="fr-FR"/>
        </a:p>
      </dgm:t>
    </dgm:pt>
    <dgm:pt modelId="{447E6880-3790-4D6F-87D6-06DA1D0FF997}">
      <dgm:prSet custT="1"/>
      <dgm:spPr/>
      <dgm:t>
        <a:bodyPr/>
        <a:lstStyle/>
        <a:p>
          <a:endParaRPr lang="fr-FR" sz="1200" dirty="0" smtClean="0"/>
        </a:p>
      </dgm:t>
    </dgm:pt>
    <dgm:pt modelId="{980B761C-E5CF-42F2-8ADD-A3ABBDA6A147}" type="parTrans" cxnId="{0D208E6B-31EA-45AB-86CD-C92565B56985}">
      <dgm:prSet/>
      <dgm:spPr/>
      <dgm:t>
        <a:bodyPr/>
        <a:lstStyle/>
        <a:p>
          <a:endParaRPr lang="fr-FR"/>
        </a:p>
      </dgm:t>
    </dgm:pt>
    <dgm:pt modelId="{9F8EB104-EC24-44CC-BB9E-C31B924D80CF}" type="sibTrans" cxnId="{0D208E6B-31EA-45AB-86CD-C92565B56985}">
      <dgm:prSet/>
      <dgm:spPr/>
      <dgm:t>
        <a:bodyPr/>
        <a:lstStyle/>
        <a:p>
          <a:endParaRPr lang="fr-FR"/>
        </a:p>
      </dgm:t>
    </dgm:pt>
    <dgm:pt modelId="{40F10ABA-1062-4EE5-8AD0-1FDCE28E37ED}">
      <dgm:prSet phldrT="[Texte]" custT="1"/>
      <dgm:spPr/>
      <dgm:t>
        <a:bodyPr/>
        <a:lstStyle/>
        <a:p>
          <a:endParaRPr lang="fr-FR" sz="1200" i="0" dirty="0">
            <a:latin typeface="Arial" pitchFamily="34" charset="0"/>
            <a:cs typeface="Arial" pitchFamily="34" charset="0"/>
          </a:endParaRPr>
        </a:p>
      </dgm:t>
    </dgm:pt>
    <dgm:pt modelId="{D56B6B0F-F592-4750-BC4D-EB3288AF290E}" type="parTrans" cxnId="{A6BE0D86-813E-4D11-9834-01791D4850E8}">
      <dgm:prSet/>
      <dgm:spPr/>
      <dgm:t>
        <a:bodyPr/>
        <a:lstStyle/>
        <a:p>
          <a:endParaRPr lang="fr-FR"/>
        </a:p>
      </dgm:t>
    </dgm:pt>
    <dgm:pt modelId="{9F4A5FBD-EE9B-404B-B6EE-731A8459B826}" type="sibTrans" cxnId="{A6BE0D86-813E-4D11-9834-01791D4850E8}">
      <dgm:prSet/>
      <dgm:spPr/>
      <dgm:t>
        <a:bodyPr/>
        <a:lstStyle/>
        <a:p>
          <a:endParaRPr lang="fr-FR"/>
        </a:p>
      </dgm:t>
    </dgm:pt>
    <dgm:pt modelId="{D3009555-17BE-4877-93A2-5D23236A173F}">
      <dgm:prSet custT="1"/>
      <dgm:spPr/>
      <dgm:t>
        <a:bodyPr/>
        <a:lstStyle/>
        <a:p>
          <a:endParaRPr lang="fr-FR" sz="1200" dirty="0" smtClean="0"/>
        </a:p>
      </dgm:t>
    </dgm:pt>
    <dgm:pt modelId="{A11C5649-D5C0-401C-8FD3-A9B5F80392AF}" type="parTrans" cxnId="{54A72827-72D8-432D-BFB3-3BCE293ED376}">
      <dgm:prSet/>
      <dgm:spPr/>
      <dgm:t>
        <a:bodyPr/>
        <a:lstStyle/>
        <a:p>
          <a:endParaRPr lang="fr-FR"/>
        </a:p>
      </dgm:t>
    </dgm:pt>
    <dgm:pt modelId="{4B955A89-064E-4B5A-A7EA-4338E4B6B7E2}" type="sibTrans" cxnId="{54A72827-72D8-432D-BFB3-3BCE293ED376}">
      <dgm:prSet/>
      <dgm:spPr/>
      <dgm:t>
        <a:bodyPr/>
        <a:lstStyle/>
        <a:p>
          <a:endParaRPr lang="fr-FR"/>
        </a:p>
      </dgm:t>
    </dgm:pt>
    <dgm:pt modelId="{319263D6-A2DA-4859-8273-D15010FC7F7F}">
      <dgm:prSet custT="1"/>
      <dgm:spPr/>
      <dgm:t>
        <a:bodyPr/>
        <a:lstStyle/>
        <a:p>
          <a:endParaRPr lang="fr-FR" sz="1200" dirty="0" smtClean="0"/>
        </a:p>
      </dgm:t>
    </dgm:pt>
    <dgm:pt modelId="{3FCE56B9-D387-4E87-893D-4D7DA284D069}" type="parTrans" cxnId="{C7E96A08-C662-41C1-B05C-B828B2A012D2}">
      <dgm:prSet/>
      <dgm:spPr/>
      <dgm:t>
        <a:bodyPr/>
        <a:lstStyle/>
        <a:p>
          <a:endParaRPr lang="fr-FR"/>
        </a:p>
      </dgm:t>
    </dgm:pt>
    <dgm:pt modelId="{C65C1067-5EC4-4320-B83C-44B5154DD265}" type="sibTrans" cxnId="{C7E96A08-C662-41C1-B05C-B828B2A012D2}">
      <dgm:prSet/>
      <dgm:spPr/>
      <dgm:t>
        <a:bodyPr/>
        <a:lstStyle/>
        <a:p>
          <a:endParaRPr lang="fr-FR"/>
        </a:p>
      </dgm:t>
    </dgm:pt>
    <dgm:pt modelId="{4D4D8A79-899D-49DE-B1A2-1AE3C61D0BB4}" type="pres">
      <dgm:prSet presAssocID="{19AEF31E-7281-4D72-BA03-E057F68AAE4E}" presName="linear" presStyleCnt="0">
        <dgm:presLayoutVars>
          <dgm:dir/>
          <dgm:animLvl val="lvl"/>
          <dgm:resizeHandles val="exact"/>
        </dgm:presLayoutVars>
      </dgm:prSet>
      <dgm:spPr/>
      <dgm:t>
        <a:bodyPr/>
        <a:lstStyle/>
        <a:p>
          <a:endParaRPr lang="fr-FR"/>
        </a:p>
      </dgm:t>
    </dgm:pt>
    <dgm:pt modelId="{98CA75C4-53CB-4DFF-9224-9B2DB96A4198}" type="pres">
      <dgm:prSet presAssocID="{9A36BB72-EDFE-4D04-BA11-54828FD38512}" presName="parentLin" presStyleCnt="0"/>
      <dgm:spPr/>
      <dgm:t>
        <a:bodyPr/>
        <a:lstStyle/>
        <a:p>
          <a:endParaRPr lang="fr-FR"/>
        </a:p>
      </dgm:t>
    </dgm:pt>
    <dgm:pt modelId="{894E7689-893B-4422-96BA-AAEC84684B6C}" type="pres">
      <dgm:prSet presAssocID="{9A36BB72-EDFE-4D04-BA11-54828FD38512}" presName="parentLeftMargin" presStyleLbl="node1" presStyleIdx="0" presStyleCnt="2"/>
      <dgm:spPr/>
      <dgm:t>
        <a:bodyPr/>
        <a:lstStyle/>
        <a:p>
          <a:endParaRPr lang="fr-FR"/>
        </a:p>
      </dgm:t>
    </dgm:pt>
    <dgm:pt modelId="{6A409C7E-F0FA-4BE4-AE72-46496C189E8E}" type="pres">
      <dgm:prSet presAssocID="{9A36BB72-EDFE-4D04-BA11-54828FD38512}" presName="parentText" presStyleLbl="node1" presStyleIdx="0" presStyleCnt="2" custScaleX="72009">
        <dgm:presLayoutVars>
          <dgm:chMax val="0"/>
          <dgm:bulletEnabled val="1"/>
        </dgm:presLayoutVars>
      </dgm:prSet>
      <dgm:spPr/>
      <dgm:t>
        <a:bodyPr/>
        <a:lstStyle/>
        <a:p>
          <a:endParaRPr lang="fr-FR"/>
        </a:p>
      </dgm:t>
    </dgm:pt>
    <dgm:pt modelId="{0E925326-8238-4418-B30A-9043E05B6C11}" type="pres">
      <dgm:prSet presAssocID="{9A36BB72-EDFE-4D04-BA11-54828FD38512}" presName="negativeSpace" presStyleCnt="0"/>
      <dgm:spPr/>
      <dgm:t>
        <a:bodyPr/>
        <a:lstStyle/>
        <a:p>
          <a:endParaRPr lang="fr-FR"/>
        </a:p>
      </dgm:t>
    </dgm:pt>
    <dgm:pt modelId="{B341D3B7-0557-4FEC-9AE0-194ED2333EF0}" type="pres">
      <dgm:prSet presAssocID="{9A36BB72-EDFE-4D04-BA11-54828FD38512}" presName="childText" presStyleLbl="conFgAcc1" presStyleIdx="0" presStyleCnt="2">
        <dgm:presLayoutVars>
          <dgm:bulletEnabled val="1"/>
        </dgm:presLayoutVars>
      </dgm:prSet>
      <dgm:spPr/>
      <dgm:t>
        <a:bodyPr/>
        <a:lstStyle/>
        <a:p>
          <a:endParaRPr lang="fr-FR"/>
        </a:p>
      </dgm:t>
    </dgm:pt>
    <dgm:pt modelId="{2517EE7D-4A63-4371-AB97-9C728BFFCC64}" type="pres">
      <dgm:prSet presAssocID="{54753D14-5D14-4B85-992B-6494F08CD9DF}" presName="spaceBetweenRectangles" presStyleCnt="0"/>
      <dgm:spPr/>
      <dgm:t>
        <a:bodyPr/>
        <a:lstStyle/>
        <a:p>
          <a:endParaRPr lang="fr-FR"/>
        </a:p>
      </dgm:t>
    </dgm:pt>
    <dgm:pt modelId="{1FEC6B3B-4239-4263-A50E-6B30F33D7E2B}" type="pres">
      <dgm:prSet presAssocID="{55501EC3-C553-45A3-92D3-E4F10EF73214}" presName="parentLin" presStyleCnt="0"/>
      <dgm:spPr/>
      <dgm:t>
        <a:bodyPr/>
        <a:lstStyle/>
        <a:p>
          <a:endParaRPr lang="fr-FR"/>
        </a:p>
      </dgm:t>
    </dgm:pt>
    <dgm:pt modelId="{56866893-9B95-4214-A1C6-3BDED83F557E}" type="pres">
      <dgm:prSet presAssocID="{55501EC3-C553-45A3-92D3-E4F10EF73214}" presName="parentLeftMargin" presStyleLbl="node1" presStyleIdx="0" presStyleCnt="2"/>
      <dgm:spPr/>
      <dgm:t>
        <a:bodyPr/>
        <a:lstStyle/>
        <a:p>
          <a:endParaRPr lang="fr-FR"/>
        </a:p>
      </dgm:t>
    </dgm:pt>
    <dgm:pt modelId="{FED08A12-C9AC-4BEE-8843-EC63EC482C36}" type="pres">
      <dgm:prSet presAssocID="{55501EC3-C553-45A3-92D3-E4F10EF73214}" presName="parentText" presStyleLbl="node1" presStyleIdx="1" presStyleCnt="2" custScaleX="72009">
        <dgm:presLayoutVars>
          <dgm:chMax val="0"/>
          <dgm:bulletEnabled val="1"/>
        </dgm:presLayoutVars>
      </dgm:prSet>
      <dgm:spPr/>
      <dgm:t>
        <a:bodyPr/>
        <a:lstStyle/>
        <a:p>
          <a:endParaRPr lang="fr-FR"/>
        </a:p>
      </dgm:t>
    </dgm:pt>
    <dgm:pt modelId="{B1BCA8A0-4FFA-4061-B3F6-12511F994C30}" type="pres">
      <dgm:prSet presAssocID="{55501EC3-C553-45A3-92D3-E4F10EF73214}" presName="negativeSpace" presStyleCnt="0"/>
      <dgm:spPr/>
      <dgm:t>
        <a:bodyPr/>
        <a:lstStyle/>
        <a:p>
          <a:endParaRPr lang="fr-FR"/>
        </a:p>
      </dgm:t>
    </dgm:pt>
    <dgm:pt modelId="{14592AAD-5A37-4473-A199-CE699462D4A8}" type="pres">
      <dgm:prSet presAssocID="{55501EC3-C553-45A3-92D3-E4F10EF73214}" presName="childText" presStyleLbl="conFgAcc1" presStyleIdx="1" presStyleCnt="2">
        <dgm:presLayoutVars>
          <dgm:bulletEnabled val="1"/>
        </dgm:presLayoutVars>
      </dgm:prSet>
      <dgm:spPr/>
      <dgm:t>
        <a:bodyPr/>
        <a:lstStyle/>
        <a:p>
          <a:endParaRPr lang="fr-FR"/>
        </a:p>
      </dgm:t>
    </dgm:pt>
  </dgm:ptLst>
  <dgm:cxnLst>
    <dgm:cxn modelId="{CA40D79C-DA7A-4751-A935-0F0D7BF174AF}" srcId="{9A36BB72-EDFE-4D04-BA11-54828FD38512}" destId="{D2799614-900F-4024-8B77-A60D8FB84614}" srcOrd="0" destOrd="0" parTransId="{E638BFF5-322C-45C1-93C2-F5F2DEC30A58}" sibTransId="{B9764D1E-4B98-40C0-9F85-368D0060FC0E}"/>
    <dgm:cxn modelId="{D925D09D-3E58-4F3E-ABA5-C69A2A128F65}" type="presOf" srcId="{447E6880-3790-4D6F-87D6-06DA1D0FF997}" destId="{B341D3B7-0557-4FEC-9AE0-194ED2333EF0}" srcOrd="0" destOrd="3" presId="urn:microsoft.com/office/officeart/2005/8/layout/list1"/>
    <dgm:cxn modelId="{C223A79D-3A80-4155-A40E-2D6100614413}" srcId="{19AEF31E-7281-4D72-BA03-E057F68AAE4E}" destId="{9A36BB72-EDFE-4D04-BA11-54828FD38512}" srcOrd="0" destOrd="0" parTransId="{272C879C-ACCE-4DD8-B990-D35F7D04CF8A}" sibTransId="{54753D14-5D14-4B85-992B-6494F08CD9DF}"/>
    <dgm:cxn modelId="{99CC4A84-5F02-4D35-BB70-C256DEDCC471}" type="presOf" srcId="{D3009555-17BE-4877-93A2-5D23236A173F}" destId="{14592AAD-5A37-4473-A199-CE699462D4A8}" srcOrd="0" destOrd="5" presId="urn:microsoft.com/office/officeart/2005/8/layout/list1"/>
    <dgm:cxn modelId="{26C6269A-6CD3-409A-8424-D0D591D4025C}" srcId="{9A36BB72-EDFE-4D04-BA11-54828FD38512}" destId="{93855FEF-7626-40E5-9A75-3A07D98756A6}" srcOrd="1" destOrd="0" parTransId="{8294390F-5C23-4717-825E-2164CA6EF42C}" sibTransId="{22305744-2B23-427C-AF8C-0DE2D346CC92}"/>
    <dgm:cxn modelId="{49EB51C9-A158-41AB-817D-F5C334E4E1A7}" type="presOf" srcId="{3AA6588D-68A5-47DD-8255-52415DCDD096}" destId="{14592AAD-5A37-4473-A199-CE699462D4A8}" srcOrd="0" destOrd="6" presId="urn:microsoft.com/office/officeart/2005/8/layout/list1"/>
    <dgm:cxn modelId="{D623FAE8-DB52-4AED-B397-D210A7B901EF}" type="presOf" srcId="{03465586-8CBB-4CB8-8C23-191DA6FC5172}" destId="{B341D3B7-0557-4FEC-9AE0-194ED2333EF0}" srcOrd="0" destOrd="2" presId="urn:microsoft.com/office/officeart/2005/8/layout/list1"/>
    <dgm:cxn modelId="{CA5AA7DF-B779-482E-AC2C-E596726C1758}" type="presOf" srcId="{19AEF31E-7281-4D72-BA03-E057F68AAE4E}" destId="{4D4D8A79-899D-49DE-B1A2-1AE3C61D0BB4}" srcOrd="0" destOrd="0" presId="urn:microsoft.com/office/officeart/2005/8/layout/list1"/>
    <dgm:cxn modelId="{DC51174B-9572-42DA-ADBB-3BD85022E23F}" type="presOf" srcId="{D2799614-900F-4024-8B77-A60D8FB84614}" destId="{B341D3B7-0557-4FEC-9AE0-194ED2333EF0}" srcOrd="0" destOrd="0" presId="urn:microsoft.com/office/officeart/2005/8/layout/list1"/>
    <dgm:cxn modelId="{A6BE0D86-813E-4D11-9834-01791D4850E8}" srcId="{55501EC3-C553-45A3-92D3-E4F10EF73214}" destId="{40F10ABA-1062-4EE5-8AD0-1FDCE28E37ED}" srcOrd="1" destOrd="0" parTransId="{D56B6B0F-F592-4750-BC4D-EB3288AF290E}" sibTransId="{9F4A5FBD-EE9B-404B-B6EE-731A8459B826}"/>
    <dgm:cxn modelId="{947E428A-EEC2-4CB9-8CD4-60971167B094}" type="presOf" srcId="{40F10ABA-1062-4EE5-8AD0-1FDCE28E37ED}" destId="{14592AAD-5A37-4473-A199-CE699462D4A8}" srcOrd="0" destOrd="1" presId="urn:microsoft.com/office/officeart/2005/8/layout/list1"/>
    <dgm:cxn modelId="{D4BB84C3-3D52-4A58-83D8-F132C5EA9269}" type="presOf" srcId="{319263D6-A2DA-4859-8273-D15010FC7F7F}" destId="{14592AAD-5A37-4473-A199-CE699462D4A8}" srcOrd="0" destOrd="3" presId="urn:microsoft.com/office/officeart/2005/8/layout/list1"/>
    <dgm:cxn modelId="{0C0502B7-772A-4A22-B9C2-03F629445480}" srcId="{55501EC3-C553-45A3-92D3-E4F10EF73214}" destId="{480E932C-0493-44B3-8E7C-15722B616621}" srcOrd="0" destOrd="0" parTransId="{16F4161E-83A4-4390-AD6C-F891D9B9828E}" sibTransId="{11168EBF-1013-4752-9B64-2158147F0E6E}"/>
    <dgm:cxn modelId="{0D208E6B-31EA-45AB-86CD-C92565B56985}" srcId="{9A36BB72-EDFE-4D04-BA11-54828FD38512}" destId="{447E6880-3790-4D6F-87D6-06DA1D0FF997}" srcOrd="3" destOrd="0" parTransId="{980B761C-E5CF-42F2-8ADD-A3ABBDA6A147}" sibTransId="{9F8EB104-EC24-44CC-BB9E-C31B924D80CF}"/>
    <dgm:cxn modelId="{5D28F0B6-E547-4641-9B69-1C873C2D6E50}" type="presOf" srcId="{9A36BB72-EDFE-4D04-BA11-54828FD38512}" destId="{894E7689-893B-4422-96BA-AAEC84684B6C}" srcOrd="0" destOrd="0" presId="urn:microsoft.com/office/officeart/2005/8/layout/list1"/>
    <dgm:cxn modelId="{52CB585A-8ED6-4B71-8A8A-7838F102D977}" type="presOf" srcId="{0F4E202C-D928-4008-B6FB-18E832E9D4B5}" destId="{14592AAD-5A37-4473-A199-CE699462D4A8}" srcOrd="0" destOrd="4" presId="urn:microsoft.com/office/officeart/2005/8/layout/list1"/>
    <dgm:cxn modelId="{93416CAC-7AAF-4C7B-8345-79FDFBBA14F5}" type="presOf" srcId="{DEC574C2-CE76-4076-98B8-DF0EABA661B2}" destId="{14592AAD-5A37-4473-A199-CE699462D4A8}" srcOrd="0" destOrd="2" presId="urn:microsoft.com/office/officeart/2005/8/layout/list1"/>
    <dgm:cxn modelId="{3140EFD5-4A5A-4CCC-A03C-62F380959D0E}" srcId="{55501EC3-C553-45A3-92D3-E4F10EF73214}" destId="{3AA6588D-68A5-47DD-8255-52415DCDD096}" srcOrd="6" destOrd="0" parTransId="{73655504-CC74-434C-8BB8-D5241E6B6754}" sibTransId="{BFD78D89-E34B-4EAE-AF5E-A99108C3D26F}"/>
    <dgm:cxn modelId="{1E83190C-1577-4FD2-B723-A700D7B25FF2}" type="presOf" srcId="{480E932C-0493-44B3-8E7C-15722B616621}" destId="{14592AAD-5A37-4473-A199-CE699462D4A8}" srcOrd="0" destOrd="0" presId="urn:microsoft.com/office/officeart/2005/8/layout/list1"/>
    <dgm:cxn modelId="{D977C78D-A331-4397-BEF6-8E4A331222A6}" srcId="{9A36BB72-EDFE-4D04-BA11-54828FD38512}" destId="{03465586-8CBB-4CB8-8C23-191DA6FC5172}" srcOrd="2" destOrd="0" parTransId="{670FD2FC-9FD5-4BB2-95A5-A829D047E36B}" sibTransId="{C620B01C-D800-4232-8658-D78A3CBBAA9F}"/>
    <dgm:cxn modelId="{3BC729B2-088B-4EFD-8B74-1667864CCE5B}" srcId="{55501EC3-C553-45A3-92D3-E4F10EF73214}" destId="{DEC574C2-CE76-4076-98B8-DF0EABA661B2}" srcOrd="2" destOrd="0" parTransId="{1F00544C-F38E-42D8-9C8B-ABF4F78D534E}" sibTransId="{3E118A74-7778-4869-B3B3-62490DBC5035}"/>
    <dgm:cxn modelId="{9192EEB7-5CA8-4C3C-AD0D-41CFC4818A27}" type="presOf" srcId="{55501EC3-C553-45A3-92D3-E4F10EF73214}" destId="{56866893-9B95-4214-A1C6-3BDED83F557E}" srcOrd="0" destOrd="0" presId="urn:microsoft.com/office/officeart/2005/8/layout/list1"/>
    <dgm:cxn modelId="{7013D8D4-9452-4331-BBB7-DF2720DCE52B}" srcId="{55501EC3-C553-45A3-92D3-E4F10EF73214}" destId="{0F4E202C-D928-4008-B6FB-18E832E9D4B5}" srcOrd="4" destOrd="0" parTransId="{2C09FFB2-059B-4D64-82E9-BA2B6BAD8A4C}" sibTransId="{1E12B382-314A-4DC8-90BC-C06AB1ED0FAD}"/>
    <dgm:cxn modelId="{1EDCEED8-E6C7-43A5-B254-113DF555C20A}" srcId="{19AEF31E-7281-4D72-BA03-E057F68AAE4E}" destId="{55501EC3-C553-45A3-92D3-E4F10EF73214}" srcOrd="1" destOrd="0" parTransId="{D1239B93-1D2C-425E-88DE-6FCE3247E6F6}" sibTransId="{36DE01AD-3D6F-4CD1-A0C0-98AE7582A83D}"/>
    <dgm:cxn modelId="{C7E96A08-C662-41C1-B05C-B828B2A012D2}" srcId="{55501EC3-C553-45A3-92D3-E4F10EF73214}" destId="{319263D6-A2DA-4859-8273-D15010FC7F7F}" srcOrd="3" destOrd="0" parTransId="{3FCE56B9-D387-4E87-893D-4D7DA284D069}" sibTransId="{C65C1067-5EC4-4320-B83C-44B5154DD265}"/>
    <dgm:cxn modelId="{54A72827-72D8-432D-BFB3-3BCE293ED376}" srcId="{55501EC3-C553-45A3-92D3-E4F10EF73214}" destId="{D3009555-17BE-4877-93A2-5D23236A173F}" srcOrd="5" destOrd="0" parTransId="{A11C5649-D5C0-401C-8FD3-A9B5F80392AF}" sibTransId="{4B955A89-064E-4B5A-A7EA-4338E4B6B7E2}"/>
    <dgm:cxn modelId="{9AFDC6B8-4BDE-49D5-90E2-5154BAE36536}" type="presOf" srcId="{55501EC3-C553-45A3-92D3-E4F10EF73214}" destId="{FED08A12-C9AC-4BEE-8843-EC63EC482C36}" srcOrd="1" destOrd="0" presId="urn:microsoft.com/office/officeart/2005/8/layout/list1"/>
    <dgm:cxn modelId="{A3A075FB-53B0-43DE-9F5C-E7400271BE87}" type="presOf" srcId="{9A36BB72-EDFE-4D04-BA11-54828FD38512}" destId="{6A409C7E-F0FA-4BE4-AE72-46496C189E8E}" srcOrd="1" destOrd="0" presId="urn:microsoft.com/office/officeart/2005/8/layout/list1"/>
    <dgm:cxn modelId="{1582F304-ECBA-442E-A8F7-3F9F10FA639E}" type="presOf" srcId="{93855FEF-7626-40E5-9A75-3A07D98756A6}" destId="{B341D3B7-0557-4FEC-9AE0-194ED2333EF0}" srcOrd="0" destOrd="1" presId="urn:microsoft.com/office/officeart/2005/8/layout/list1"/>
    <dgm:cxn modelId="{D8D398F5-998A-4BFA-BA49-45780A1CCAA6}" type="presParOf" srcId="{4D4D8A79-899D-49DE-B1A2-1AE3C61D0BB4}" destId="{98CA75C4-53CB-4DFF-9224-9B2DB96A4198}" srcOrd="0" destOrd="0" presId="urn:microsoft.com/office/officeart/2005/8/layout/list1"/>
    <dgm:cxn modelId="{2FBF0CED-1891-4D85-95C5-725CA2436FFB}" type="presParOf" srcId="{98CA75C4-53CB-4DFF-9224-9B2DB96A4198}" destId="{894E7689-893B-4422-96BA-AAEC84684B6C}" srcOrd="0" destOrd="0" presId="urn:microsoft.com/office/officeart/2005/8/layout/list1"/>
    <dgm:cxn modelId="{E4436EE7-F8BC-4253-86A8-35405179ED6B}" type="presParOf" srcId="{98CA75C4-53CB-4DFF-9224-9B2DB96A4198}" destId="{6A409C7E-F0FA-4BE4-AE72-46496C189E8E}" srcOrd="1" destOrd="0" presId="urn:microsoft.com/office/officeart/2005/8/layout/list1"/>
    <dgm:cxn modelId="{88F722A8-9F3C-4AEC-8A0A-4845DD93B011}" type="presParOf" srcId="{4D4D8A79-899D-49DE-B1A2-1AE3C61D0BB4}" destId="{0E925326-8238-4418-B30A-9043E05B6C11}" srcOrd="1" destOrd="0" presId="urn:microsoft.com/office/officeart/2005/8/layout/list1"/>
    <dgm:cxn modelId="{DEF8A109-12B8-40F1-A556-30D999453FCC}" type="presParOf" srcId="{4D4D8A79-899D-49DE-B1A2-1AE3C61D0BB4}" destId="{B341D3B7-0557-4FEC-9AE0-194ED2333EF0}" srcOrd="2" destOrd="0" presId="urn:microsoft.com/office/officeart/2005/8/layout/list1"/>
    <dgm:cxn modelId="{104F6853-AC28-4194-A22D-1091A97734D1}" type="presParOf" srcId="{4D4D8A79-899D-49DE-B1A2-1AE3C61D0BB4}" destId="{2517EE7D-4A63-4371-AB97-9C728BFFCC64}" srcOrd="3" destOrd="0" presId="urn:microsoft.com/office/officeart/2005/8/layout/list1"/>
    <dgm:cxn modelId="{4783EC09-92D6-4B92-9991-5A280B925F52}" type="presParOf" srcId="{4D4D8A79-899D-49DE-B1A2-1AE3C61D0BB4}" destId="{1FEC6B3B-4239-4263-A50E-6B30F33D7E2B}" srcOrd="4" destOrd="0" presId="urn:microsoft.com/office/officeart/2005/8/layout/list1"/>
    <dgm:cxn modelId="{C7E2D2FE-E594-4770-97B2-47A40EEC5998}" type="presParOf" srcId="{1FEC6B3B-4239-4263-A50E-6B30F33D7E2B}" destId="{56866893-9B95-4214-A1C6-3BDED83F557E}" srcOrd="0" destOrd="0" presId="urn:microsoft.com/office/officeart/2005/8/layout/list1"/>
    <dgm:cxn modelId="{3C3651CC-0D20-4DBE-B9EC-61E7535CAC0B}" type="presParOf" srcId="{1FEC6B3B-4239-4263-A50E-6B30F33D7E2B}" destId="{FED08A12-C9AC-4BEE-8843-EC63EC482C36}" srcOrd="1" destOrd="0" presId="urn:microsoft.com/office/officeart/2005/8/layout/list1"/>
    <dgm:cxn modelId="{B0BAFBAE-1270-426A-BA4D-68DBFD268BE9}" type="presParOf" srcId="{4D4D8A79-899D-49DE-B1A2-1AE3C61D0BB4}" destId="{B1BCA8A0-4FFA-4061-B3F6-12511F994C30}" srcOrd="5" destOrd="0" presId="urn:microsoft.com/office/officeart/2005/8/layout/list1"/>
    <dgm:cxn modelId="{0942837B-FFC3-4473-96B5-F6F5B8673670}" type="presParOf" srcId="{4D4D8A79-899D-49DE-B1A2-1AE3C61D0BB4}" destId="{14592AAD-5A37-4473-A199-CE699462D4A8}" srcOrd="6" destOrd="0" presId="urn:microsoft.com/office/officeart/2005/8/layout/list1"/>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A75155-7D26-4012-84FD-835E1FE61CCB}">
      <dsp:nvSpPr>
        <dsp:cNvPr id="0" name=""/>
        <dsp:cNvSpPr/>
      </dsp:nvSpPr>
      <dsp:spPr>
        <a:xfrm rot="10800000">
          <a:off x="1430341" y="526"/>
          <a:ext cx="5245790" cy="436134"/>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323" tIns="41910" rIns="78232" bIns="41910" numCol="1" spcCol="1270" anchor="ctr" anchorCtr="0">
          <a:noAutofit/>
        </a:bodyPr>
        <a:lstStyle/>
        <a:p>
          <a:pPr lvl="0" algn="l" defTabSz="488950">
            <a:lnSpc>
              <a:spcPct val="90000"/>
            </a:lnSpc>
            <a:spcBef>
              <a:spcPct val="0"/>
            </a:spcBef>
            <a:spcAft>
              <a:spcPct val="35000"/>
            </a:spcAft>
          </a:pPr>
          <a:r>
            <a:rPr lang="fr-FR" sz="1100" b="1" kern="1200" dirty="0" smtClean="0"/>
            <a:t>CTN A </a:t>
          </a:r>
          <a:r>
            <a:rPr lang="fr-FR" sz="1100" kern="1200" dirty="0" smtClean="0"/>
            <a:t>: industries de la métallurgie</a:t>
          </a:r>
          <a:endParaRPr lang="fr-FR" sz="1100" kern="1200" dirty="0"/>
        </a:p>
      </dsp:txBody>
      <dsp:txXfrm rot="10800000">
        <a:off x="1539374" y="526"/>
        <a:ext cx="5136757" cy="436134"/>
      </dsp:txXfrm>
    </dsp:sp>
    <dsp:sp modelId="{5915C931-F0C7-431B-9C24-2BEBE497B36A}">
      <dsp:nvSpPr>
        <dsp:cNvPr id="0" name=""/>
        <dsp:cNvSpPr/>
      </dsp:nvSpPr>
      <dsp:spPr>
        <a:xfrm>
          <a:off x="1212274" y="526"/>
          <a:ext cx="436134" cy="436134"/>
        </a:xfrm>
        <a:prstGeom prst="ellipse">
          <a:avLst/>
        </a:prstGeom>
        <a:blipFill>
          <a:blip xmlns:r="http://schemas.openxmlformats.org/officeDocument/2006/relationships" r:embed="rId1">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A33A22-6C03-4D0D-9652-D4160E92BC92}">
      <dsp:nvSpPr>
        <dsp:cNvPr id="0" name=""/>
        <dsp:cNvSpPr/>
      </dsp:nvSpPr>
      <dsp:spPr>
        <a:xfrm rot="10800000">
          <a:off x="1430341" y="566851"/>
          <a:ext cx="5245790" cy="436134"/>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323" tIns="41910" rIns="78232" bIns="41910" numCol="1" spcCol="1270" anchor="ctr" anchorCtr="0">
          <a:noAutofit/>
        </a:bodyPr>
        <a:lstStyle/>
        <a:p>
          <a:pPr lvl="0" algn="l" defTabSz="488950">
            <a:lnSpc>
              <a:spcPct val="90000"/>
            </a:lnSpc>
            <a:spcBef>
              <a:spcPct val="0"/>
            </a:spcBef>
            <a:spcAft>
              <a:spcPct val="35000"/>
            </a:spcAft>
          </a:pPr>
          <a:r>
            <a:rPr lang="fr-FR" sz="1100" b="1" kern="1200" dirty="0" smtClean="0"/>
            <a:t>CTN B </a:t>
          </a:r>
          <a:r>
            <a:rPr lang="fr-FR" sz="1100" kern="1200" dirty="0" smtClean="0"/>
            <a:t>: industries du bâtiment et des travaux publics</a:t>
          </a:r>
          <a:endParaRPr lang="fr-FR" sz="1100" kern="1200" dirty="0"/>
        </a:p>
      </dsp:txBody>
      <dsp:txXfrm rot="10800000">
        <a:off x="1539374" y="566851"/>
        <a:ext cx="5136757" cy="436134"/>
      </dsp:txXfrm>
    </dsp:sp>
    <dsp:sp modelId="{9601906B-A63A-4085-AD8E-30CA0191021F}">
      <dsp:nvSpPr>
        <dsp:cNvPr id="0" name=""/>
        <dsp:cNvSpPr/>
      </dsp:nvSpPr>
      <dsp:spPr>
        <a:xfrm>
          <a:off x="1212274" y="566851"/>
          <a:ext cx="436134" cy="436134"/>
        </a:xfrm>
        <a:prstGeom prst="ellipse">
          <a:avLst/>
        </a:prstGeom>
        <a:blipFill>
          <a:blip xmlns:r="http://schemas.openxmlformats.org/officeDocument/2006/relationships" r:embed="rId2">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BFAC636-7075-47DA-953F-109D4FF4A0C0}">
      <dsp:nvSpPr>
        <dsp:cNvPr id="0" name=""/>
        <dsp:cNvSpPr/>
      </dsp:nvSpPr>
      <dsp:spPr>
        <a:xfrm rot="10800000">
          <a:off x="1430341" y="1133175"/>
          <a:ext cx="5245790" cy="436134"/>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323" tIns="41910" rIns="78232" bIns="41910" numCol="1" spcCol="1270" anchor="ctr" anchorCtr="0">
          <a:noAutofit/>
        </a:bodyPr>
        <a:lstStyle/>
        <a:p>
          <a:pPr lvl="0" algn="l" defTabSz="488950">
            <a:lnSpc>
              <a:spcPct val="90000"/>
            </a:lnSpc>
            <a:spcBef>
              <a:spcPct val="0"/>
            </a:spcBef>
            <a:spcAft>
              <a:spcPct val="35000"/>
            </a:spcAft>
          </a:pPr>
          <a:r>
            <a:rPr lang="fr-FR" sz="1100" b="1" kern="1200" dirty="0" smtClean="0"/>
            <a:t>CTN C </a:t>
          </a:r>
          <a:r>
            <a:rPr lang="fr-FR" sz="1100" kern="1200" dirty="0" smtClean="0"/>
            <a:t>: industries des transports, de l’eau, du gaz, de l’électricité, du livre et de la communication</a:t>
          </a:r>
          <a:endParaRPr lang="fr-FR" sz="1100" kern="1200" dirty="0"/>
        </a:p>
      </dsp:txBody>
      <dsp:txXfrm rot="10800000">
        <a:off x="1539374" y="1133175"/>
        <a:ext cx="5136757" cy="436134"/>
      </dsp:txXfrm>
    </dsp:sp>
    <dsp:sp modelId="{E501774D-6479-4605-8EEA-BC3F5A0E78FB}">
      <dsp:nvSpPr>
        <dsp:cNvPr id="0" name=""/>
        <dsp:cNvSpPr/>
      </dsp:nvSpPr>
      <dsp:spPr>
        <a:xfrm>
          <a:off x="1212274" y="1133175"/>
          <a:ext cx="436134" cy="436134"/>
        </a:xfrm>
        <a:prstGeom prst="ellipse">
          <a:avLst/>
        </a:prstGeom>
        <a:blipFill>
          <a:blip xmlns:r="http://schemas.openxmlformats.org/officeDocument/2006/relationships" r:embed="rId3">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5D7DB7-9E5B-440D-8409-D82F65288757}">
      <dsp:nvSpPr>
        <dsp:cNvPr id="0" name=""/>
        <dsp:cNvSpPr/>
      </dsp:nvSpPr>
      <dsp:spPr>
        <a:xfrm rot="10800000">
          <a:off x="1430341" y="1699500"/>
          <a:ext cx="5245790" cy="436134"/>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323" tIns="41910" rIns="78232" bIns="41910" numCol="1" spcCol="1270" anchor="ctr" anchorCtr="0">
          <a:noAutofit/>
        </a:bodyPr>
        <a:lstStyle/>
        <a:p>
          <a:pPr lvl="0" algn="l" defTabSz="488950">
            <a:lnSpc>
              <a:spcPct val="90000"/>
            </a:lnSpc>
            <a:spcBef>
              <a:spcPct val="0"/>
            </a:spcBef>
            <a:spcAft>
              <a:spcPct val="35000"/>
            </a:spcAft>
          </a:pPr>
          <a:r>
            <a:rPr lang="fr-FR" sz="1100" b="1" kern="1200" dirty="0" smtClean="0"/>
            <a:t>CTN D </a:t>
          </a:r>
          <a:r>
            <a:rPr lang="fr-FR" sz="1100" kern="1200" dirty="0" smtClean="0"/>
            <a:t>: services, commerces et industries de l’alimentation</a:t>
          </a:r>
          <a:endParaRPr lang="fr-FR" sz="1100" kern="1200" dirty="0"/>
        </a:p>
      </dsp:txBody>
      <dsp:txXfrm rot="10800000">
        <a:off x="1539374" y="1699500"/>
        <a:ext cx="5136757" cy="436134"/>
      </dsp:txXfrm>
    </dsp:sp>
    <dsp:sp modelId="{1E49FDE7-7DB1-4748-8BDD-F8C5E9D46395}">
      <dsp:nvSpPr>
        <dsp:cNvPr id="0" name=""/>
        <dsp:cNvSpPr/>
      </dsp:nvSpPr>
      <dsp:spPr>
        <a:xfrm>
          <a:off x="1212274" y="1699500"/>
          <a:ext cx="436134" cy="436134"/>
        </a:xfrm>
        <a:prstGeom prst="ellipse">
          <a:avLst/>
        </a:prstGeom>
        <a:blipFill>
          <a:blip xmlns:r="http://schemas.openxmlformats.org/officeDocument/2006/relationships" r:embed="rId4">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F9650FF-C3AF-4806-8BC8-385F02E20B9C}">
      <dsp:nvSpPr>
        <dsp:cNvPr id="0" name=""/>
        <dsp:cNvSpPr/>
      </dsp:nvSpPr>
      <dsp:spPr>
        <a:xfrm rot="10800000">
          <a:off x="1430341" y="2265824"/>
          <a:ext cx="5245790" cy="436134"/>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323" tIns="41910" rIns="78232" bIns="41910" numCol="1" spcCol="1270" anchor="ctr" anchorCtr="0">
          <a:noAutofit/>
        </a:bodyPr>
        <a:lstStyle/>
        <a:p>
          <a:pPr lvl="0" algn="l" defTabSz="488950">
            <a:lnSpc>
              <a:spcPct val="90000"/>
            </a:lnSpc>
            <a:spcBef>
              <a:spcPct val="0"/>
            </a:spcBef>
            <a:spcAft>
              <a:spcPct val="35000"/>
            </a:spcAft>
          </a:pPr>
          <a:r>
            <a:rPr lang="fr-FR" sz="1100" b="1" kern="1200" dirty="0" smtClean="0"/>
            <a:t>CTN E </a:t>
          </a:r>
          <a:r>
            <a:rPr lang="fr-FR" sz="1100" kern="1200" dirty="0" smtClean="0"/>
            <a:t>: industries de la chimie, du caoutchouc, de la plasturgie</a:t>
          </a:r>
          <a:endParaRPr lang="fr-FR" sz="1100" kern="1200" dirty="0"/>
        </a:p>
      </dsp:txBody>
      <dsp:txXfrm rot="10800000">
        <a:off x="1539374" y="2265824"/>
        <a:ext cx="5136757" cy="436134"/>
      </dsp:txXfrm>
    </dsp:sp>
    <dsp:sp modelId="{AE59B66C-8B76-4F46-9044-C4EAD5B88A5D}">
      <dsp:nvSpPr>
        <dsp:cNvPr id="0" name=""/>
        <dsp:cNvSpPr/>
      </dsp:nvSpPr>
      <dsp:spPr>
        <a:xfrm>
          <a:off x="1212274" y="2265824"/>
          <a:ext cx="436134" cy="436134"/>
        </a:xfrm>
        <a:prstGeom prst="ellipse">
          <a:avLst/>
        </a:prstGeom>
        <a:blipFill>
          <a:blip xmlns:r="http://schemas.openxmlformats.org/officeDocument/2006/relationships" r:embed="rId5">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80B4AD-6874-426A-902F-CE5291467A2D}">
      <dsp:nvSpPr>
        <dsp:cNvPr id="0" name=""/>
        <dsp:cNvSpPr/>
      </dsp:nvSpPr>
      <dsp:spPr>
        <a:xfrm rot="10800000">
          <a:off x="1430341" y="2832148"/>
          <a:ext cx="5245790" cy="436134"/>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323" tIns="41910" rIns="78232" bIns="41910" numCol="1" spcCol="1270" anchor="ctr" anchorCtr="0">
          <a:noAutofit/>
        </a:bodyPr>
        <a:lstStyle/>
        <a:p>
          <a:pPr lvl="0" algn="l" defTabSz="488950">
            <a:lnSpc>
              <a:spcPct val="90000"/>
            </a:lnSpc>
            <a:spcBef>
              <a:spcPct val="0"/>
            </a:spcBef>
            <a:spcAft>
              <a:spcPct val="35000"/>
            </a:spcAft>
          </a:pPr>
          <a:r>
            <a:rPr lang="fr-FR" sz="1100" b="1" kern="1200" dirty="0" smtClean="0"/>
            <a:t>CTN F </a:t>
          </a:r>
          <a:r>
            <a:rPr lang="fr-FR" sz="1100" kern="1200" dirty="0" smtClean="0"/>
            <a:t>: industries du bois, de l’ameublement, du papier-carton, du textile, du vêtement, des cuirs et des peaux et des pierres et terres à feu</a:t>
          </a:r>
          <a:endParaRPr lang="fr-FR" sz="1100" kern="1200" dirty="0"/>
        </a:p>
      </dsp:txBody>
      <dsp:txXfrm rot="10800000">
        <a:off x="1539374" y="2832148"/>
        <a:ext cx="5136757" cy="436134"/>
      </dsp:txXfrm>
    </dsp:sp>
    <dsp:sp modelId="{37BD9B6E-BEA4-47C5-90A4-45AFA50B6113}">
      <dsp:nvSpPr>
        <dsp:cNvPr id="0" name=""/>
        <dsp:cNvSpPr/>
      </dsp:nvSpPr>
      <dsp:spPr>
        <a:xfrm>
          <a:off x="1212274" y="2832148"/>
          <a:ext cx="436134" cy="436134"/>
        </a:xfrm>
        <a:prstGeom prst="ellipse">
          <a:avLst/>
        </a:prstGeom>
        <a:blipFill>
          <a:blip xmlns:r="http://schemas.openxmlformats.org/officeDocument/2006/relationships" r:embed="rId6">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37E5197-0496-4248-B022-A4FB76D4ABCB}">
      <dsp:nvSpPr>
        <dsp:cNvPr id="0" name=""/>
        <dsp:cNvSpPr/>
      </dsp:nvSpPr>
      <dsp:spPr>
        <a:xfrm rot="10800000">
          <a:off x="1430341" y="3398473"/>
          <a:ext cx="5245790" cy="436134"/>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323" tIns="41910" rIns="78232" bIns="41910" numCol="1" spcCol="1270" anchor="ctr" anchorCtr="0">
          <a:noAutofit/>
        </a:bodyPr>
        <a:lstStyle/>
        <a:p>
          <a:pPr lvl="0" algn="l" defTabSz="488950">
            <a:lnSpc>
              <a:spcPct val="90000"/>
            </a:lnSpc>
            <a:spcBef>
              <a:spcPct val="0"/>
            </a:spcBef>
            <a:spcAft>
              <a:spcPct val="35000"/>
            </a:spcAft>
          </a:pPr>
          <a:r>
            <a:rPr lang="fr-FR" sz="1100" b="1" kern="1200" dirty="0" smtClean="0"/>
            <a:t>CTN G </a:t>
          </a:r>
          <a:r>
            <a:rPr lang="fr-FR" sz="1100" kern="1200" dirty="0" smtClean="0"/>
            <a:t>: commerce non alimentaire</a:t>
          </a:r>
          <a:endParaRPr lang="fr-FR" sz="1100" kern="1200" dirty="0"/>
        </a:p>
      </dsp:txBody>
      <dsp:txXfrm rot="10800000">
        <a:off x="1539374" y="3398473"/>
        <a:ext cx="5136757" cy="436134"/>
      </dsp:txXfrm>
    </dsp:sp>
    <dsp:sp modelId="{A7940CA5-D4D7-4BAB-8A75-A3863E58FD8D}">
      <dsp:nvSpPr>
        <dsp:cNvPr id="0" name=""/>
        <dsp:cNvSpPr/>
      </dsp:nvSpPr>
      <dsp:spPr>
        <a:xfrm>
          <a:off x="1212274" y="3398473"/>
          <a:ext cx="436134" cy="436134"/>
        </a:xfrm>
        <a:prstGeom prst="ellipse">
          <a:avLst/>
        </a:prstGeom>
        <a:blipFill>
          <a:blip xmlns:r="http://schemas.openxmlformats.org/officeDocument/2006/relationships" r:embed="rId7">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7B1C802-A2FC-4DB1-B38F-0A616A6AB4DE}">
      <dsp:nvSpPr>
        <dsp:cNvPr id="0" name=""/>
        <dsp:cNvSpPr/>
      </dsp:nvSpPr>
      <dsp:spPr>
        <a:xfrm rot="10800000">
          <a:off x="1430341" y="3964797"/>
          <a:ext cx="5245790" cy="436134"/>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323" tIns="41910" rIns="78232" bIns="41910" numCol="1" spcCol="1270" anchor="ctr" anchorCtr="0">
          <a:noAutofit/>
        </a:bodyPr>
        <a:lstStyle/>
        <a:p>
          <a:pPr lvl="0" algn="l" defTabSz="488950">
            <a:lnSpc>
              <a:spcPct val="90000"/>
            </a:lnSpc>
            <a:spcBef>
              <a:spcPct val="0"/>
            </a:spcBef>
            <a:spcAft>
              <a:spcPct val="35000"/>
            </a:spcAft>
          </a:pPr>
          <a:r>
            <a:rPr lang="fr-FR" sz="1100" b="1" kern="1200" dirty="0" smtClean="0"/>
            <a:t>CTN H </a:t>
          </a:r>
          <a:r>
            <a:rPr lang="fr-FR" sz="1100" kern="1200" dirty="0" smtClean="0"/>
            <a:t>: activités de services I (banques, assurances, administrations…)</a:t>
          </a:r>
          <a:endParaRPr lang="fr-FR" sz="1100" kern="1200" dirty="0"/>
        </a:p>
      </dsp:txBody>
      <dsp:txXfrm rot="10800000">
        <a:off x="1539374" y="3964797"/>
        <a:ext cx="5136757" cy="436134"/>
      </dsp:txXfrm>
    </dsp:sp>
    <dsp:sp modelId="{EA89B583-C71E-4131-BAB4-FB8909D6225F}">
      <dsp:nvSpPr>
        <dsp:cNvPr id="0" name=""/>
        <dsp:cNvSpPr/>
      </dsp:nvSpPr>
      <dsp:spPr>
        <a:xfrm>
          <a:off x="1212274" y="3964797"/>
          <a:ext cx="436134" cy="436134"/>
        </a:xfrm>
        <a:prstGeom prst="ellipse">
          <a:avLst/>
        </a:prstGeom>
        <a:blipFill>
          <a:blip xmlns:r="http://schemas.openxmlformats.org/officeDocument/2006/relationships" r:embed="rId8">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030E639-4F47-4C07-84B9-124DE4954A68}">
      <dsp:nvSpPr>
        <dsp:cNvPr id="0" name=""/>
        <dsp:cNvSpPr/>
      </dsp:nvSpPr>
      <dsp:spPr>
        <a:xfrm rot="10800000">
          <a:off x="1430341" y="4531122"/>
          <a:ext cx="5245790" cy="436134"/>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323" tIns="41910" rIns="78232" bIns="41910" numCol="1" spcCol="1270" anchor="ctr" anchorCtr="0">
          <a:noAutofit/>
        </a:bodyPr>
        <a:lstStyle/>
        <a:p>
          <a:pPr lvl="0" algn="l" defTabSz="488950">
            <a:lnSpc>
              <a:spcPct val="90000"/>
            </a:lnSpc>
            <a:spcBef>
              <a:spcPct val="0"/>
            </a:spcBef>
            <a:spcAft>
              <a:spcPct val="35000"/>
            </a:spcAft>
          </a:pPr>
          <a:r>
            <a:rPr lang="fr-FR" sz="1100" b="1" kern="1200" dirty="0" smtClean="0"/>
            <a:t>CTN I </a:t>
          </a:r>
          <a:r>
            <a:rPr lang="fr-FR" sz="1100" kern="1200" dirty="0" smtClean="0"/>
            <a:t>: activités de services II (intérim, santé, nettoyage,...)</a:t>
          </a:r>
          <a:endParaRPr lang="fr-FR" sz="1100" kern="1200" dirty="0"/>
        </a:p>
      </dsp:txBody>
      <dsp:txXfrm rot="10800000">
        <a:off x="1539374" y="4531122"/>
        <a:ext cx="5136757" cy="436134"/>
      </dsp:txXfrm>
    </dsp:sp>
    <dsp:sp modelId="{B2130E2C-3695-4D9F-9EB5-60B0BAC521C4}">
      <dsp:nvSpPr>
        <dsp:cNvPr id="0" name=""/>
        <dsp:cNvSpPr/>
      </dsp:nvSpPr>
      <dsp:spPr>
        <a:xfrm>
          <a:off x="1212274" y="4531122"/>
          <a:ext cx="436134" cy="436134"/>
        </a:xfrm>
        <a:prstGeom prst="ellipse">
          <a:avLst/>
        </a:prstGeom>
        <a:blipFill>
          <a:blip xmlns:r="http://schemas.openxmlformats.org/officeDocument/2006/relationships" r:embed="rId9">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A75155-7D26-4012-84FD-835E1FE61CCB}">
      <dsp:nvSpPr>
        <dsp:cNvPr id="0" name=""/>
        <dsp:cNvSpPr/>
      </dsp:nvSpPr>
      <dsp:spPr>
        <a:xfrm rot="10800000">
          <a:off x="1368843" y="1318"/>
          <a:ext cx="4711060" cy="728890"/>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1421" tIns="91440" rIns="170688" bIns="91440" numCol="1" spcCol="1270" anchor="ctr" anchorCtr="0">
          <a:noAutofit/>
        </a:bodyPr>
        <a:lstStyle/>
        <a:p>
          <a:pPr lvl="0" algn="l" defTabSz="1066800">
            <a:lnSpc>
              <a:spcPct val="90000"/>
            </a:lnSpc>
            <a:spcBef>
              <a:spcPct val="0"/>
            </a:spcBef>
            <a:spcAft>
              <a:spcPct val="35000"/>
            </a:spcAft>
          </a:pPr>
          <a:r>
            <a:rPr lang="fr-FR" sz="2400" b="1" kern="1200" dirty="0" smtClean="0"/>
            <a:t>CTR 1 / CTN A</a:t>
          </a:r>
          <a:endParaRPr lang="fr-FR" sz="2400" b="1" kern="1200" dirty="0"/>
        </a:p>
      </dsp:txBody>
      <dsp:txXfrm rot="10800000">
        <a:off x="1551065" y="1318"/>
        <a:ext cx="4528838" cy="728890"/>
      </dsp:txXfrm>
    </dsp:sp>
    <dsp:sp modelId="{5915C931-F0C7-431B-9C24-2BEBE497B36A}">
      <dsp:nvSpPr>
        <dsp:cNvPr id="0" name=""/>
        <dsp:cNvSpPr/>
      </dsp:nvSpPr>
      <dsp:spPr>
        <a:xfrm>
          <a:off x="1004397" y="1318"/>
          <a:ext cx="728890" cy="728890"/>
        </a:xfrm>
        <a:prstGeom prst="ellipse">
          <a:avLst/>
        </a:prstGeom>
        <a:blipFill>
          <a:blip xmlns:r="http://schemas.openxmlformats.org/officeDocument/2006/relationships" r:embed="rId1">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2A33A22-6C03-4D0D-9652-D4160E92BC92}">
      <dsp:nvSpPr>
        <dsp:cNvPr id="0" name=""/>
        <dsp:cNvSpPr/>
      </dsp:nvSpPr>
      <dsp:spPr>
        <a:xfrm rot="10800000">
          <a:off x="1368843" y="947788"/>
          <a:ext cx="4711060" cy="728890"/>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1421" tIns="91440" rIns="170688" bIns="91440" numCol="1" spcCol="1270" anchor="ctr" anchorCtr="0">
          <a:noAutofit/>
        </a:bodyPr>
        <a:lstStyle/>
        <a:p>
          <a:pPr lvl="0" algn="l" defTabSz="1066800">
            <a:lnSpc>
              <a:spcPct val="90000"/>
            </a:lnSpc>
            <a:spcBef>
              <a:spcPct val="0"/>
            </a:spcBef>
            <a:spcAft>
              <a:spcPct val="35000"/>
            </a:spcAft>
          </a:pPr>
          <a:r>
            <a:rPr lang="fr-FR" sz="2400" b="1" kern="1200" dirty="0" smtClean="0"/>
            <a:t>CTR 2 / CTN BC</a:t>
          </a:r>
          <a:endParaRPr lang="fr-FR" sz="2400" kern="1200" dirty="0"/>
        </a:p>
      </dsp:txBody>
      <dsp:txXfrm rot="10800000">
        <a:off x="1551065" y="947788"/>
        <a:ext cx="4528838" cy="728890"/>
      </dsp:txXfrm>
    </dsp:sp>
    <dsp:sp modelId="{9601906B-A63A-4085-AD8E-30CA0191021F}">
      <dsp:nvSpPr>
        <dsp:cNvPr id="0" name=""/>
        <dsp:cNvSpPr/>
      </dsp:nvSpPr>
      <dsp:spPr>
        <a:xfrm>
          <a:off x="1004397" y="947788"/>
          <a:ext cx="728890" cy="728890"/>
        </a:xfrm>
        <a:prstGeom prst="ellipse">
          <a:avLst/>
        </a:prstGeom>
        <a:blipFill>
          <a:blip xmlns:r="http://schemas.openxmlformats.org/officeDocument/2006/relationships" r:embed="rId2">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BFAC636-7075-47DA-953F-109D4FF4A0C0}">
      <dsp:nvSpPr>
        <dsp:cNvPr id="0" name=""/>
        <dsp:cNvSpPr/>
      </dsp:nvSpPr>
      <dsp:spPr>
        <a:xfrm rot="10800000">
          <a:off x="1368843" y="1894259"/>
          <a:ext cx="4711060" cy="728890"/>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1421" tIns="91440" rIns="170688" bIns="91440" numCol="1" spcCol="1270" anchor="ctr" anchorCtr="0">
          <a:noAutofit/>
        </a:bodyPr>
        <a:lstStyle/>
        <a:p>
          <a:pPr lvl="0" algn="l" defTabSz="1066800">
            <a:lnSpc>
              <a:spcPct val="90000"/>
            </a:lnSpc>
            <a:spcBef>
              <a:spcPct val="0"/>
            </a:spcBef>
            <a:spcAft>
              <a:spcPct val="35000"/>
            </a:spcAft>
          </a:pPr>
          <a:r>
            <a:rPr lang="fr-FR" sz="2400" b="1" kern="1200" dirty="0" smtClean="0"/>
            <a:t>CTR 3 / CTN EF</a:t>
          </a:r>
          <a:endParaRPr lang="fr-FR" sz="2400" kern="1200" dirty="0"/>
        </a:p>
      </dsp:txBody>
      <dsp:txXfrm rot="10800000">
        <a:off x="1551065" y="1894259"/>
        <a:ext cx="4528838" cy="728890"/>
      </dsp:txXfrm>
    </dsp:sp>
    <dsp:sp modelId="{E501774D-6479-4605-8EEA-BC3F5A0E78FB}">
      <dsp:nvSpPr>
        <dsp:cNvPr id="0" name=""/>
        <dsp:cNvSpPr/>
      </dsp:nvSpPr>
      <dsp:spPr>
        <a:xfrm>
          <a:off x="1004397" y="1894259"/>
          <a:ext cx="728890" cy="728890"/>
        </a:xfrm>
        <a:prstGeom prst="ellipse">
          <a:avLst/>
        </a:prstGeom>
        <a:blipFill>
          <a:blip xmlns:r="http://schemas.openxmlformats.org/officeDocument/2006/relationships" r:embed="rId3">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55D7DB7-9E5B-440D-8409-D82F65288757}">
      <dsp:nvSpPr>
        <dsp:cNvPr id="0" name=""/>
        <dsp:cNvSpPr/>
      </dsp:nvSpPr>
      <dsp:spPr>
        <a:xfrm rot="10800000">
          <a:off x="1368843" y="2840729"/>
          <a:ext cx="4711060" cy="728890"/>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1421" tIns="91440" rIns="170688" bIns="91440" numCol="1" spcCol="1270" anchor="ctr" anchorCtr="0">
          <a:noAutofit/>
        </a:bodyPr>
        <a:lstStyle/>
        <a:p>
          <a:pPr lvl="0" algn="l" defTabSz="1066800">
            <a:lnSpc>
              <a:spcPct val="90000"/>
            </a:lnSpc>
            <a:spcBef>
              <a:spcPct val="0"/>
            </a:spcBef>
            <a:spcAft>
              <a:spcPct val="35000"/>
            </a:spcAft>
          </a:pPr>
          <a:r>
            <a:rPr lang="fr-FR" sz="2400" b="1" kern="1200" dirty="0" smtClean="0"/>
            <a:t>CTR 4 / CTN DG</a:t>
          </a:r>
          <a:endParaRPr lang="fr-FR" sz="2400" kern="1200" dirty="0"/>
        </a:p>
      </dsp:txBody>
      <dsp:txXfrm rot="10800000">
        <a:off x="1551065" y="2840729"/>
        <a:ext cx="4528838" cy="728890"/>
      </dsp:txXfrm>
    </dsp:sp>
    <dsp:sp modelId="{1E49FDE7-7DB1-4748-8BDD-F8C5E9D46395}">
      <dsp:nvSpPr>
        <dsp:cNvPr id="0" name=""/>
        <dsp:cNvSpPr/>
      </dsp:nvSpPr>
      <dsp:spPr>
        <a:xfrm>
          <a:off x="1004397" y="2840729"/>
          <a:ext cx="728890" cy="728890"/>
        </a:xfrm>
        <a:prstGeom prst="ellipse">
          <a:avLst/>
        </a:prstGeom>
        <a:blipFill>
          <a:blip xmlns:r="http://schemas.openxmlformats.org/officeDocument/2006/relationships" r:embed="rId4">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80B4AD-6874-426A-902F-CE5291467A2D}">
      <dsp:nvSpPr>
        <dsp:cNvPr id="0" name=""/>
        <dsp:cNvSpPr/>
      </dsp:nvSpPr>
      <dsp:spPr>
        <a:xfrm rot="10800000">
          <a:off x="1368843" y="3787199"/>
          <a:ext cx="4711060" cy="728890"/>
        </a:xfrm>
        <a:prstGeom prst="homePlate">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1421" tIns="91440" rIns="170688" bIns="91440" numCol="1" spcCol="1270" anchor="ctr" anchorCtr="0">
          <a:noAutofit/>
        </a:bodyPr>
        <a:lstStyle/>
        <a:p>
          <a:pPr lvl="0" algn="l" defTabSz="1066800">
            <a:lnSpc>
              <a:spcPct val="90000"/>
            </a:lnSpc>
            <a:spcBef>
              <a:spcPct val="0"/>
            </a:spcBef>
            <a:spcAft>
              <a:spcPct val="35000"/>
            </a:spcAft>
          </a:pPr>
          <a:r>
            <a:rPr lang="fr-FR" sz="2400" b="1" kern="1200" dirty="0" smtClean="0"/>
            <a:t>CTR 5 / CTN HI</a:t>
          </a:r>
          <a:endParaRPr lang="fr-FR" sz="2400" kern="1200" dirty="0"/>
        </a:p>
      </dsp:txBody>
      <dsp:txXfrm rot="10800000">
        <a:off x="1551065" y="3787199"/>
        <a:ext cx="4528838" cy="728890"/>
      </dsp:txXfrm>
    </dsp:sp>
    <dsp:sp modelId="{37BD9B6E-BEA4-47C5-90A4-45AFA50B6113}">
      <dsp:nvSpPr>
        <dsp:cNvPr id="0" name=""/>
        <dsp:cNvSpPr/>
      </dsp:nvSpPr>
      <dsp:spPr>
        <a:xfrm>
          <a:off x="1004397" y="3787199"/>
          <a:ext cx="728890" cy="728890"/>
        </a:xfrm>
        <a:prstGeom prst="ellipse">
          <a:avLst/>
        </a:prstGeom>
        <a:blipFill>
          <a:blip xmlns:r="http://schemas.openxmlformats.org/officeDocument/2006/relationships" r:embed="rId5">
            <a:duotone>
              <a:schemeClr val="dk1">
                <a:hueOff val="0"/>
                <a:satOff val="0"/>
                <a:lumOff val="0"/>
                <a:alphaOff val="0"/>
                <a:shade val="20000"/>
                <a:satMod val="200000"/>
              </a:schemeClr>
              <a:schemeClr val="dk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340B90-B22D-48DF-84C6-AD85CDB19514}">
      <dsp:nvSpPr>
        <dsp:cNvPr id="0" name=""/>
        <dsp:cNvSpPr/>
      </dsp:nvSpPr>
      <dsp:spPr>
        <a:xfrm>
          <a:off x="5157617" y="3182399"/>
          <a:ext cx="2311920" cy="1497600"/>
        </a:xfrm>
        <a:prstGeom prst="roundRect">
          <a:avLst>
            <a:gd name="adj" fmla="val 10000"/>
          </a:avLst>
        </a:prstGeom>
        <a:solidFill>
          <a:schemeClr val="lt1">
            <a:alpha val="90000"/>
            <a:hueOff val="0"/>
            <a:satOff val="0"/>
            <a:lumOff val="0"/>
            <a:alphaOff val="0"/>
          </a:schemeClr>
        </a:solidFill>
        <a:ln w="25400" cap="flat" cmpd="sng" algn="ctr">
          <a:solidFill>
            <a:srgbClr val="00B050"/>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ctr" defTabSz="622300">
            <a:lnSpc>
              <a:spcPct val="90000"/>
            </a:lnSpc>
            <a:spcBef>
              <a:spcPct val="0"/>
            </a:spcBef>
            <a:spcAft>
              <a:spcPct val="15000"/>
            </a:spcAft>
            <a:buChar char="••"/>
          </a:pPr>
          <a:r>
            <a:rPr lang="fr-FR" sz="1400" kern="1200" dirty="0" smtClean="0">
              <a:solidFill>
                <a:schemeClr val="accent6"/>
              </a:solidFill>
            </a:rPr>
            <a:t>Prime Signal</a:t>
          </a:r>
          <a:endParaRPr lang="fr-FR" sz="1400" kern="1200" dirty="0">
            <a:solidFill>
              <a:schemeClr val="accent6"/>
            </a:solidFill>
          </a:endParaRPr>
        </a:p>
      </dsp:txBody>
      <dsp:txXfrm>
        <a:off x="5884090" y="3589697"/>
        <a:ext cx="1552550" cy="1057406"/>
      </dsp:txXfrm>
    </dsp:sp>
    <dsp:sp modelId="{F898A762-4A51-4778-B9A0-90DB4773CB46}">
      <dsp:nvSpPr>
        <dsp:cNvPr id="0" name=""/>
        <dsp:cNvSpPr/>
      </dsp:nvSpPr>
      <dsp:spPr>
        <a:xfrm>
          <a:off x="1385537" y="3182399"/>
          <a:ext cx="2311920" cy="1497600"/>
        </a:xfrm>
        <a:prstGeom prst="roundRect">
          <a:avLst>
            <a:gd name="adj" fmla="val 10000"/>
          </a:avLst>
        </a:prstGeom>
        <a:solidFill>
          <a:schemeClr val="lt1">
            <a:alpha val="90000"/>
            <a:hueOff val="0"/>
            <a:satOff val="0"/>
            <a:lumOff val="0"/>
            <a:alphaOff val="0"/>
          </a:schemeClr>
        </a:solidFill>
        <a:ln w="25400" cap="flat" cmpd="sng" algn="ctr">
          <a:solidFill>
            <a:srgbClr val="FFC000"/>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ctr" defTabSz="622300">
            <a:lnSpc>
              <a:spcPct val="90000"/>
            </a:lnSpc>
            <a:spcBef>
              <a:spcPct val="0"/>
            </a:spcBef>
            <a:spcAft>
              <a:spcPct val="15000"/>
            </a:spcAft>
            <a:buChar char="••"/>
          </a:pPr>
          <a:r>
            <a:rPr lang="fr-FR" sz="1400" kern="1200" dirty="0" smtClean="0">
              <a:solidFill>
                <a:schemeClr val="accent6"/>
              </a:solidFill>
            </a:rPr>
            <a:t>Injonctions</a:t>
          </a:r>
          <a:endParaRPr lang="fr-FR" sz="1400" kern="1200" dirty="0">
            <a:solidFill>
              <a:schemeClr val="accent6"/>
            </a:solidFill>
          </a:endParaRPr>
        </a:p>
      </dsp:txBody>
      <dsp:txXfrm>
        <a:off x="1418434" y="3589697"/>
        <a:ext cx="1552550" cy="1057406"/>
      </dsp:txXfrm>
    </dsp:sp>
    <dsp:sp modelId="{FA37D9A1-C13D-48D5-8905-4BF6835B3FC0}">
      <dsp:nvSpPr>
        <dsp:cNvPr id="0" name=""/>
        <dsp:cNvSpPr/>
      </dsp:nvSpPr>
      <dsp:spPr>
        <a:xfrm>
          <a:off x="5157617" y="0"/>
          <a:ext cx="2311920" cy="1497600"/>
        </a:xfrm>
        <a:prstGeom prst="roundRect">
          <a:avLst>
            <a:gd name="adj" fmla="val 10000"/>
          </a:avLst>
        </a:prstGeom>
        <a:solidFill>
          <a:schemeClr val="lt1">
            <a:alpha val="90000"/>
            <a:hueOff val="0"/>
            <a:satOff val="0"/>
            <a:lumOff val="0"/>
            <a:alphaOff val="0"/>
          </a:schemeClr>
        </a:solidFill>
        <a:ln w="25400" cap="flat" cmpd="sng" algn="ctr">
          <a:solidFill>
            <a:schemeClr val="accent1"/>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ctr" defTabSz="622300">
            <a:lnSpc>
              <a:spcPct val="90000"/>
            </a:lnSpc>
            <a:spcBef>
              <a:spcPct val="0"/>
            </a:spcBef>
            <a:spcAft>
              <a:spcPct val="15000"/>
            </a:spcAft>
            <a:buChar char="••"/>
          </a:pPr>
          <a:r>
            <a:rPr lang="fr-FR" sz="1400" kern="1200" dirty="0" smtClean="0">
              <a:solidFill>
                <a:schemeClr val="accent6"/>
              </a:solidFill>
            </a:rPr>
            <a:t>Contrat de prévention</a:t>
          </a:r>
          <a:endParaRPr lang="fr-FR" sz="1400" kern="1200" dirty="0">
            <a:solidFill>
              <a:schemeClr val="accent6"/>
            </a:solidFill>
          </a:endParaRPr>
        </a:p>
        <a:p>
          <a:pPr marL="114300" lvl="1" indent="-114300" algn="ctr" defTabSz="622300">
            <a:lnSpc>
              <a:spcPct val="90000"/>
            </a:lnSpc>
            <a:spcBef>
              <a:spcPct val="0"/>
            </a:spcBef>
            <a:spcAft>
              <a:spcPct val="15000"/>
            </a:spcAft>
            <a:buChar char="••"/>
          </a:pPr>
          <a:r>
            <a:rPr lang="fr-FR" sz="1400" kern="1200" dirty="0" smtClean="0">
              <a:solidFill>
                <a:schemeClr val="accent6"/>
              </a:solidFill>
            </a:rPr>
            <a:t>Subvention Prévention TPE</a:t>
          </a:r>
          <a:endParaRPr lang="fr-FR" sz="1400" kern="1200" dirty="0">
            <a:solidFill>
              <a:schemeClr val="accent6"/>
            </a:solidFill>
          </a:endParaRPr>
        </a:p>
        <a:p>
          <a:pPr marL="114300" lvl="1" indent="-114300" algn="ctr" defTabSz="622300">
            <a:lnSpc>
              <a:spcPct val="90000"/>
            </a:lnSpc>
            <a:spcBef>
              <a:spcPct val="0"/>
            </a:spcBef>
            <a:spcAft>
              <a:spcPct val="15000"/>
            </a:spcAft>
            <a:buChar char="••"/>
          </a:pPr>
          <a:r>
            <a:rPr lang="fr-FR" sz="1400" kern="1200" dirty="0" smtClean="0">
              <a:solidFill>
                <a:schemeClr val="accent6"/>
              </a:solidFill>
            </a:rPr>
            <a:t>Contrat TPE</a:t>
          </a:r>
          <a:endParaRPr lang="fr-FR" sz="1400" kern="1200" dirty="0">
            <a:solidFill>
              <a:schemeClr val="accent6"/>
            </a:solidFill>
          </a:endParaRPr>
        </a:p>
      </dsp:txBody>
      <dsp:txXfrm>
        <a:off x="5884090" y="32897"/>
        <a:ext cx="1552550" cy="1057406"/>
      </dsp:txXfrm>
    </dsp:sp>
    <dsp:sp modelId="{27C63D4F-22B2-4437-99DE-4C742642BB48}">
      <dsp:nvSpPr>
        <dsp:cNvPr id="0" name=""/>
        <dsp:cNvSpPr/>
      </dsp:nvSpPr>
      <dsp:spPr>
        <a:xfrm>
          <a:off x="1385537" y="0"/>
          <a:ext cx="2311920" cy="1497600"/>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t" anchorCtr="0">
          <a:noAutofit/>
        </a:bodyPr>
        <a:lstStyle/>
        <a:p>
          <a:pPr marL="114300" lvl="1" indent="-114300" algn="l" defTabSz="622300">
            <a:lnSpc>
              <a:spcPct val="90000"/>
            </a:lnSpc>
            <a:spcBef>
              <a:spcPct val="0"/>
            </a:spcBef>
            <a:spcAft>
              <a:spcPct val="15000"/>
            </a:spcAft>
            <a:buChar char="••"/>
            <a:tabLst/>
          </a:pPr>
          <a:endParaRPr lang="fr-FR" sz="1400" kern="1200" dirty="0"/>
        </a:p>
        <a:p>
          <a:pPr marL="114300" lvl="1" indent="-114300" algn="l" defTabSz="622300">
            <a:lnSpc>
              <a:spcPct val="90000"/>
            </a:lnSpc>
            <a:spcBef>
              <a:spcPct val="0"/>
            </a:spcBef>
            <a:spcAft>
              <a:spcPct val="15000"/>
            </a:spcAft>
            <a:buChar char="••"/>
            <a:tabLst/>
          </a:pPr>
          <a:r>
            <a:rPr lang="fr-FR" sz="1400" kern="1200" dirty="0" smtClean="0">
              <a:solidFill>
                <a:schemeClr val="accent6"/>
              </a:solidFill>
            </a:rPr>
            <a:t>Ristourne trajet</a:t>
          </a:r>
          <a:endParaRPr lang="fr-FR" sz="1400" kern="1200" dirty="0">
            <a:solidFill>
              <a:schemeClr val="accent6"/>
            </a:solidFill>
          </a:endParaRPr>
        </a:p>
        <a:p>
          <a:pPr marL="114300" lvl="1" indent="-114300" algn="l" defTabSz="622300">
            <a:lnSpc>
              <a:spcPct val="90000"/>
            </a:lnSpc>
            <a:spcBef>
              <a:spcPct val="0"/>
            </a:spcBef>
            <a:spcAft>
              <a:spcPct val="15000"/>
            </a:spcAft>
            <a:buChar char="••"/>
          </a:pPr>
          <a:r>
            <a:rPr lang="fr-FR" sz="1400" kern="1200" dirty="0" smtClean="0">
              <a:solidFill>
                <a:schemeClr val="accent6"/>
              </a:solidFill>
            </a:rPr>
            <a:t>Ristourne travail</a:t>
          </a:r>
          <a:endParaRPr lang="fr-FR" sz="1400" kern="1200" dirty="0">
            <a:solidFill>
              <a:schemeClr val="accent6"/>
            </a:solidFill>
          </a:endParaRPr>
        </a:p>
      </dsp:txBody>
      <dsp:txXfrm>
        <a:off x="1418434" y="32897"/>
        <a:ext cx="1552550" cy="1057406"/>
      </dsp:txXfrm>
    </dsp:sp>
    <dsp:sp modelId="{AF80C43D-B1F3-4FB1-AC75-CBB9CF3B185C}">
      <dsp:nvSpPr>
        <dsp:cNvPr id="0" name=""/>
        <dsp:cNvSpPr/>
      </dsp:nvSpPr>
      <dsp:spPr>
        <a:xfrm>
          <a:off x="2354297" y="266759"/>
          <a:ext cx="2026440" cy="2026440"/>
        </a:xfrm>
        <a:prstGeom prst="pieWedg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fr-FR" sz="1700" kern="1200" dirty="0" smtClean="0"/>
            <a:t>Réduction  de cotisations </a:t>
          </a:r>
          <a:endParaRPr lang="fr-FR" sz="1700" kern="1200" dirty="0"/>
        </a:p>
      </dsp:txBody>
      <dsp:txXfrm>
        <a:off x="2947828" y="860290"/>
        <a:ext cx="1432909" cy="1432909"/>
      </dsp:txXfrm>
    </dsp:sp>
    <dsp:sp modelId="{53FE4B11-AA01-49CA-A8DA-42FD5DF00A2B}">
      <dsp:nvSpPr>
        <dsp:cNvPr id="0" name=""/>
        <dsp:cNvSpPr/>
      </dsp:nvSpPr>
      <dsp:spPr>
        <a:xfrm rot="5400000">
          <a:off x="4474337" y="266759"/>
          <a:ext cx="2026440" cy="2026440"/>
        </a:xfrm>
        <a:prstGeom prst="pieWedge">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fr-FR" sz="1700" kern="1200" dirty="0" smtClean="0"/>
            <a:t>Aides financières</a:t>
          </a:r>
          <a:endParaRPr lang="fr-FR" sz="1700" kern="1200" dirty="0"/>
        </a:p>
      </dsp:txBody>
      <dsp:txXfrm rot="-5400000">
        <a:off x="4474337" y="860290"/>
        <a:ext cx="1432909" cy="1432909"/>
      </dsp:txXfrm>
    </dsp:sp>
    <dsp:sp modelId="{C8703989-6217-416F-ABCA-083B9C44A1F6}">
      <dsp:nvSpPr>
        <dsp:cNvPr id="0" name=""/>
        <dsp:cNvSpPr/>
      </dsp:nvSpPr>
      <dsp:spPr>
        <a:xfrm rot="10800000">
          <a:off x="4474337" y="2386800"/>
          <a:ext cx="2026440" cy="2026440"/>
        </a:xfrm>
        <a:prstGeom prst="pieWedge">
          <a:avLst/>
        </a:prstGeom>
        <a:solidFill>
          <a:srgbClr val="18983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fr-FR" sz="1700" kern="1200" smtClean="0"/>
            <a:t>Incitations financières à venir</a:t>
          </a:r>
          <a:endParaRPr lang="fr-FR" sz="1700" kern="1200" dirty="0"/>
        </a:p>
      </dsp:txBody>
      <dsp:txXfrm rot="10800000">
        <a:off x="4474337" y="2386800"/>
        <a:ext cx="1432909" cy="1432909"/>
      </dsp:txXfrm>
    </dsp:sp>
    <dsp:sp modelId="{753C830C-1FA5-4E6F-B591-25901B08D1C6}">
      <dsp:nvSpPr>
        <dsp:cNvPr id="0" name=""/>
        <dsp:cNvSpPr/>
      </dsp:nvSpPr>
      <dsp:spPr>
        <a:xfrm rot="16200000">
          <a:off x="2354297" y="2386800"/>
          <a:ext cx="2026440" cy="2026440"/>
        </a:xfrm>
        <a:prstGeom prst="pieWedg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904" tIns="120904" rIns="120904" bIns="120904" numCol="1" spcCol="1270" anchor="ctr" anchorCtr="0">
          <a:noAutofit/>
        </a:bodyPr>
        <a:lstStyle/>
        <a:p>
          <a:pPr lvl="0" algn="ctr" defTabSz="755650">
            <a:lnSpc>
              <a:spcPct val="90000"/>
            </a:lnSpc>
            <a:spcBef>
              <a:spcPct val="0"/>
            </a:spcBef>
            <a:spcAft>
              <a:spcPct val="35000"/>
            </a:spcAft>
          </a:pPr>
          <a:r>
            <a:rPr lang="fr-FR" sz="1700" kern="1200" dirty="0" smtClean="0"/>
            <a:t>Majorations de cotisations</a:t>
          </a:r>
          <a:endParaRPr lang="fr-FR" sz="1700" kern="1200" dirty="0"/>
        </a:p>
      </dsp:txBody>
      <dsp:txXfrm rot="5400000">
        <a:off x="2947828" y="2386800"/>
        <a:ext cx="1432909" cy="1432909"/>
      </dsp:txXfrm>
    </dsp:sp>
    <dsp:sp modelId="{89115585-2F0D-4515-9F3D-FA98C13B358D}">
      <dsp:nvSpPr>
        <dsp:cNvPr id="0" name=""/>
        <dsp:cNvSpPr/>
      </dsp:nvSpPr>
      <dsp:spPr>
        <a:xfrm>
          <a:off x="4077707" y="1918800"/>
          <a:ext cx="699660" cy="608400"/>
        </a:xfrm>
        <a:prstGeom prst="circular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385CAA4-8C3F-45B0-B80C-302DE44E1399}">
      <dsp:nvSpPr>
        <dsp:cNvPr id="0" name=""/>
        <dsp:cNvSpPr/>
      </dsp:nvSpPr>
      <dsp:spPr>
        <a:xfrm rot="10800000">
          <a:off x="4077707" y="2152800"/>
          <a:ext cx="699660" cy="608400"/>
        </a:xfrm>
        <a:prstGeom prst="circularArrow">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502AB9-56E6-40F0-8671-AE7DAD0BD676}">
      <dsp:nvSpPr>
        <dsp:cNvPr id="0" name=""/>
        <dsp:cNvSpPr/>
      </dsp:nvSpPr>
      <dsp:spPr>
        <a:xfrm>
          <a:off x="0" y="0"/>
          <a:ext cx="3866208" cy="4537299"/>
        </a:xfrm>
        <a:prstGeom prst="triangle">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7EE6C1-82E2-494D-AB5D-01DDA60D41AE}">
      <dsp:nvSpPr>
        <dsp:cNvPr id="0" name=""/>
        <dsp:cNvSpPr/>
      </dsp:nvSpPr>
      <dsp:spPr>
        <a:xfrm>
          <a:off x="1313917" y="156460"/>
          <a:ext cx="2513035" cy="1074063"/>
        </a:xfrm>
        <a:prstGeom prst="roundRect">
          <a:avLst/>
        </a:prstGeom>
        <a:solidFill>
          <a:schemeClr val="lt1">
            <a:alpha val="90000"/>
            <a:hueOff val="0"/>
            <a:satOff val="0"/>
            <a:lumOff val="0"/>
            <a:alphaOff val="0"/>
          </a:schemeClr>
        </a:solidFill>
        <a:ln w="25400" cap="flat" cmpd="sng" algn="ctr">
          <a:solidFill>
            <a:schemeClr val="accent1">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r-FR" sz="2400" kern="1200" dirty="0" smtClean="0"/>
            <a:t>Contrat de prévention</a:t>
          </a:r>
          <a:endParaRPr lang="fr-FR" sz="2400" kern="1200" dirty="0"/>
        </a:p>
      </dsp:txBody>
      <dsp:txXfrm>
        <a:off x="1366348" y="208891"/>
        <a:ext cx="2408173" cy="969201"/>
      </dsp:txXfrm>
    </dsp:sp>
    <dsp:sp modelId="{8841CF40-D504-412E-AF52-B46B2F17A74F}">
      <dsp:nvSpPr>
        <dsp:cNvPr id="0" name=""/>
        <dsp:cNvSpPr/>
      </dsp:nvSpPr>
      <dsp:spPr>
        <a:xfrm>
          <a:off x="1312660" y="1592090"/>
          <a:ext cx="2513035" cy="1074063"/>
        </a:xfrm>
        <a:prstGeom prst="roundRect">
          <a:avLst/>
        </a:prstGeom>
        <a:solidFill>
          <a:schemeClr val="lt1">
            <a:alpha val="90000"/>
            <a:hueOff val="0"/>
            <a:satOff val="0"/>
            <a:lumOff val="0"/>
            <a:alphaOff val="0"/>
          </a:schemeClr>
        </a:solidFill>
        <a:ln w="25400" cap="flat" cmpd="sng" algn="ctr">
          <a:solidFill>
            <a:schemeClr val="accent1">
              <a:shade val="50000"/>
              <a:hueOff val="-132845"/>
              <a:satOff val="-29170"/>
              <a:lumOff val="340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r-FR" sz="2400" kern="1200" dirty="0" smtClean="0"/>
            <a:t>Subvention Prévention TPE</a:t>
          </a:r>
          <a:endParaRPr lang="fr-FR" sz="2400" kern="1200" dirty="0"/>
        </a:p>
      </dsp:txBody>
      <dsp:txXfrm>
        <a:off x="1365091" y="1644521"/>
        <a:ext cx="2408173" cy="969201"/>
      </dsp:txXfrm>
    </dsp:sp>
    <dsp:sp modelId="{3BA979B6-CDDA-48BB-AD7A-38BD0F05252E}">
      <dsp:nvSpPr>
        <dsp:cNvPr id="0" name=""/>
        <dsp:cNvSpPr/>
      </dsp:nvSpPr>
      <dsp:spPr>
        <a:xfrm>
          <a:off x="1301075" y="3061512"/>
          <a:ext cx="2513035" cy="1074063"/>
        </a:xfrm>
        <a:prstGeom prst="roundRect">
          <a:avLst/>
        </a:prstGeom>
        <a:solidFill>
          <a:schemeClr val="lt1">
            <a:alpha val="90000"/>
            <a:hueOff val="0"/>
            <a:satOff val="0"/>
            <a:lumOff val="0"/>
            <a:alphaOff val="0"/>
          </a:schemeClr>
        </a:solidFill>
        <a:ln w="25400" cap="flat" cmpd="sng" algn="ctr">
          <a:solidFill>
            <a:schemeClr val="accent1">
              <a:shade val="50000"/>
              <a:hueOff val="-132845"/>
              <a:satOff val="-29170"/>
              <a:lumOff val="3408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r-FR" sz="2400" kern="1200" baseline="0" dirty="0" smtClean="0"/>
            <a:t>Prime Signal</a:t>
          </a:r>
          <a:endParaRPr lang="fr-FR" sz="2400" kern="1200" baseline="0" dirty="0"/>
        </a:p>
      </dsp:txBody>
      <dsp:txXfrm>
        <a:off x="1353506" y="3113943"/>
        <a:ext cx="2408173" cy="969201"/>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82D11D-A81E-4EF6-A2E5-72672DE048EE}">
      <dsp:nvSpPr>
        <dsp:cNvPr id="0" name=""/>
        <dsp:cNvSpPr/>
      </dsp:nvSpPr>
      <dsp:spPr>
        <a:xfrm>
          <a:off x="826" y="0"/>
          <a:ext cx="2147891" cy="425117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r-FR" sz="2400" b="1" kern="1200" dirty="0" smtClean="0"/>
            <a:t>Subventions Prévention TPE</a:t>
          </a:r>
          <a:endParaRPr lang="fr-FR" sz="2400" b="1" kern="1200" dirty="0"/>
        </a:p>
      </dsp:txBody>
      <dsp:txXfrm>
        <a:off x="826" y="0"/>
        <a:ext cx="2147891" cy="1275352"/>
      </dsp:txXfrm>
    </dsp:sp>
    <dsp:sp modelId="{16AAFCAA-A602-4457-8D50-EEF68A372A2A}">
      <dsp:nvSpPr>
        <dsp:cNvPr id="0" name=""/>
        <dsp:cNvSpPr/>
      </dsp:nvSpPr>
      <dsp:spPr>
        <a:xfrm>
          <a:off x="215615" y="1276598"/>
          <a:ext cx="1718313" cy="1281787"/>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dirty="0" smtClean="0"/>
            <a:t>8219</a:t>
          </a:r>
        </a:p>
        <a:p>
          <a:pPr lvl="0" algn="ctr" defTabSz="1066800">
            <a:lnSpc>
              <a:spcPct val="90000"/>
            </a:lnSpc>
            <a:spcBef>
              <a:spcPct val="0"/>
            </a:spcBef>
            <a:spcAft>
              <a:spcPct val="35000"/>
            </a:spcAft>
          </a:pPr>
          <a:r>
            <a:rPr lang="fr-FR" sz="2400" kern="1200" dirty="0" smtClean="0"/>
            <a:t>en 2017</a:t>
          </a:r>
          <a:endParaRPr lang="fr-FR" sz="2400" kern="1200" dirty="0"/>
        </a:p>
      </dsp:txBody>
      <dsp:txXfrm>
        <a:off x="253157" y="1314140"/>
        <a:ext cx="1643229" cy="1206703"/>
      </dsp:txXfrm>
    </dsp:sp>
    <dsp:sp modelId="{0282F0DE-5EDB-44EB-8252-0603CB03BDF9}">
      <dsp:nvSpPr>
        <dsp:cNvPr id="0" name=""/>
        <dsp:cNvSpPr/>
      </dsp:nvSpPr>
      <dsp:spPr>
        <a:xfrm>
          <a:off x="215615" y="2755584"/>
          <a:ext cx="1718313" cy="1281787"/>
        </a:xfrm>
        <a:prstGeom prst="roundRect">
          <a:avLst>
            <a:gd name="adj" fmla="val 10000"/>
          </a:avLst>
        </a:prstGeom>
        <a:solidFill>
          <a:schemeClr val="accent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dirty="0" smtClean="0"/>
            <a:t>4164 </a:t>
          </a:r>
        </a:p>
        <a:p>
          <a:pPr lvl="0" algn="ctr" defTabSz="1066800">
            <a:lnSpc>
              <a:spcPct val="90000"/>
            </a:lnSpc>
            <a:spcBef>
              <a:spcPct val="0"/>
            </a:spcBef>
            <a:spcAft>
              <a:spcPct val="35000"/>
            </a:spcAft>
          </a:pPr>
          <a:r>
            <a:rPr lang="fr-FR" sz="2400" kern="1200" dirty="0" smtClean="0"/>
            <a:t>en 2016</a:t>
          </a:r>
          <a:endParaRPr lang="fr-FR" sz="2400" kern="1200" dirty="0"/>
        </a:p>
      </dsp:txBody>
      <dsp:txXfrm>
        <a:off x="253157" y="2793126"/>
        <a:ext cx="1643229" cy="1206703"/>
      </dsp:txXfrm>
    </dsp:sp>
    <dsp:sp modelId="{BB588E63-7DB9-480B-93F5-69F2CA1E7CC3}">
      <dsp:nvSpPr>
        <dsp:cNvPr id="0" name=""/>
        <dsp:cNvSpPr/>
      </dsp:nvSpPr>
      <dsp:spPr>
        <a:xfrm>
          <a:off x="2309810" y="0"/>
          <a:ext cx="2147891" cy="425117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r-FR" sz="2400" b="1" kern="1200" dirty="0" smtClean="0"/>
            <a:t>Contrats</a:t>
          </a:r>
          <a:endParaRPr lang="fr-FR" sz="2400" b="1" kern="1200" dirty="0"/>
        </a:p>
      </dsp:txBody>
      <dsp:txXfrm>
        <a:off x="2309810" y="0"/>
        <a:ext cx="2147891" cy="1275352"/>
      </dsp:txXfrm>
    </dsp:sp>
    <dsp:sp modelId="{C5AD2678-4BF1-4C08-8422-34C044947AEA}">
      <dsp:nvSpPr>
        <dsp:cNvPr id="0" name=""/>
        <dsp:cNvSpPr/>
      </dsp:nvSpPr>
      <dsp:spPr>
        <a:xfrm>
          <a:off x="2524599" y="1276598"/>
          <a:ext cx="1718313" cy="1281787"/>
        </a:xfrm>
        <a:prstGeom prst="roundRect">
          <a:avLst>
            <a:gd name="adj" fmla="val 10000"/>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dirty="0" smtClean="0"/>
            <a:t>1080 </a:t>
          </a:r>
        </a:p>
        <a:p>
          <a:pPr lvl="0" algn="ctr" defTabSz="1066800">
            <a:lnSpc>
              <a:spcPct val="90000"/>
            </a:lnSpc>
            <a:spcBef>
              <a:spcPct val="0"/>
            </a:spcBef>
            <a:spcAft>
              <a:spcPct val="35000"/>
            </a:spcAft>
          </a:pPr>
          <a:r>
            <a:rPr lang="fr-FR" sz="2400" kern="1200" dirty="0" smtClean="0"/>
            <a:t>en 2017</a:t>
          </a:r>
          <a:endParaRPr lang="fr-FR" sz="2400" kern="1200" dirty="0"/>
        </a:p>
      </dsp:txBody>
      <dsp:txXfrm>
        <a:off x="2562141" y="1314140"/>
        <a:ext cx="1643229" cy="1206703"/>
      </dsp:txXfrm>
    </dsp:sp>
    <dsp:sp modelId="{AD9231C7-9163-48B1-BFEE-45F3B9DC4108}">
      <dsp:nvSpPr>
        <dsp:cNvPr id="0" name=""/>
        <dsp:cNvSpPr/>
      </dsp:nvSpPr>
      <dsp:spPr>
        <a:xfrm>
          <a:off x="2524599" y="2755584"/>
          <a:ext cx="1718313" cy="1281787"/>
        </a:xfrm>
        <a:prstGeom prst="roundRect">
          <a:avLst>
            <a:gd name="adj" fmla="val 10000"/>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dirty="0" smtClean="0"/>
            <a:t>1109 </a:t>
          </a:r>
        </a:p>
        <a:p>
          <a:pPr lvl="0" algn="ctr" defTabSz="1066800">
            <a:lnSpc>
              <a:spcPct val="90000"/>
            </a:lnSpc>
            <a:spcBef>
              <a:spcPct val="0"/>
            </a:spcBef>
            <a:spcAft>
              <a:spcPct val="35000"/>
            </a:spcAft>
          </a:pPr>
          <a:r>
            <a:rPr lang="fr-FR" sz="2400" kern="1200" dirty="0" smtClean="0"/>
            <a:t>en 2016</a:t>
          </a:r>
          <a:endParaRPr lang="fr-FR" sz="2400" kern="1200" dirty="0"/>
        </a:p>
      </dsp:txBody>
      <dsp:txXfrm>
        <a:off x="2562141" y="2793126"/>
        <a:ext cx="1643229" cy="1206703"/>
      </dsp:txXfrm>
    </dsp:sp>
    <dsp:sp modelId="{B0BC9F9D-3D8A-4929-A859-A3098EDB1893}">
      <dsp:nvSpPr>
        <dsp:cNvPr id="0" name=""/>
        <dsp:cNvSpPr/>
      </dsp:nvSpPr>
      <dsp:spPr>
        <a:xfrm>
          <a:off x="4618793" y="0"/>
          <a:ext cx="2147891" cy="425117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r-FR" sz="2400" b="1" kern="1200" dirty="0" smtClean="0"/>
            <a:t>Injonctions</a:t>
          </a:r>
          <a:endParaRPr lang="fr-FR" sz="2400" b="1" kern="1200" dirty="0"/>
        </a:p>
      </dsp:txBody>
      <dsp:txXfrm>
        <a:off x="4618793" y="0"/>
        <a:ext cx="2147891" cy="1275352"/>
      </dsp:txXfrm>
    </dsp:sp>
    <dsp:sp modelId="{46669795-72EB-4143-B1E3-97FD8A298F5E}">
      <dsp:nvSpPr>
        <dsp:cNvPr id="0" name=""/>
        <dsp:cNvSpPr/>
      </dsp:nvSpPr>
      <dsp:spPr>
        <a:xfrm>
          <a:off x="4833583" y="1276598"/>
          <a:ext cx="1718313" cy="1281787"/>
        </a:xfrm>
        <a:prstGeom prst="roundRect">
          <a:avLst>
            <a:gd name="adj" fmla="val 10000"/>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dirty="0" smtClean="0"/>
            <a:t>1295 en 2017</a:t>
          </a:r>
          <a:endParaRPr lang="fr-FR" sz="2400" kern="1200" dirty="0"/>
        </a:p>
      </dsp:txBody>
      <dsp:txXfrm>
        <a:off x="4871125" y="1314140"/>
        <a:ext cx="1643229" cy="1206703"/>
      </dsp:txXfrm>
    </dsp:sp>
    <dsp:sp modelId="{C56CBB88-48F7-4AC1-93D9-F28063C8084D}">
      <dsp:nvSpPr>
        <dsp:cNvPr id="0" name=""/>
        <dsp:cNvSpPr/>
      </dsp:nvSpPr>
      <dsp:spPr>
        <a:xfrm>
          <a:off x="4833583" y="2755584"/>
          <a:ext cx="1718313" cy="1281787"/>
        </a:xfrm>
        <a:prstGeom prst="roundRect">
          <a:avLst>
            <a:gd name="adj" fmla="val 10000"/>
          </a:avLst>
        </a:prstGeom>
        <a:solidFill>
          <a:schemeClr val="accent4"/>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5720" rIns="60960" bIns="45720" numCol="1" spcCol="1270" anchor="ctr" anchorCtr="0">
          <a:noAutofit/>
        </a:bodyPr>
        <a:lstStyle/>
        <a:p>
          <a:pPr lvl="0" algn="ctr" defTabSz="1066800">
            <a:lnSpc>
              <a:spcPct val="90000"/>
            </a:lnSpc>
            <a:spcBef>
              <a:spcPct val="0"/>
            </a:spcBef>
            <a:spcAft>
              <a:spcPct val="35000"/>
            </a:spcAft>
          </a:pPr>
          <a:r>
            <a:rPr lang="fr-FR" sz="2400" kern="1200" dirty="0" smtClean="0"/>
            <a:t>1246 </a:t>
          </a:r>
        </a:p>
        <a:p>
          <a:pPr lvl="0" algn="ctr" defTabSz="1066800">
            <a:lnSpc>
              <a:spcPct val="90000"/>
            </a:lnSpc>
            <a:spcBef>
              <a:spcPct val="0"/>
            </a:spcBef>
            <a:spcAft>
              <a:spcPct val="35000"/>
            </a:spcAft>
          </a:pPr>
          <a:r>
            <a:rPr lang="fr-FR" sz="2400" kern="1200" dirty="0" smtClean="0"/>
            <a:t>en 2016</a:t>
          </a:r>
          <a:endParaRPr lang="fr-FR" sz="2400" kern="1200" dirty="0"/>
        </a:p>
      </dsp:txBody>
      <dsp:txXfrm>
        <a:off x="4871125" y="2793126"/>
        <a:ext cx="1643229" cy="12067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52FEE4-6C21-432C-9DB5-1CF54BCA1CA0}">
      <dsp:nvSpPr>
        <dsp:cNvPr id="0" name=""/>
        <dsp:cNvSpPr/>
      </dsp:nvSpPr>
      <dsp:spPr>
        <a:xfrm>
          <a:off x="2438400" y="841"/>
          <a:ext cx="3657600" cy="944868"/>
        </a:xfrm>
        <a:prstGeom prst="rightArrow">
          <a:avLst>
            <a:gd name="adj1" fmla="val 75000"/>
            <a:gd name="adj2" fmla="val 50000"/>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 tIns="9525" rIns="9525" bIns="9525" numCol="1" spcCol="1270" anchor="t" anchorCtr="0">
          <a:noAutofit/>
        </a:bodyPr>
        <a:lstStyle/>
        <a:p>
          <a:pPr marL="114300" lvl="1" indent="-114300" algn="l" defTabSz="666750">
            <a:lnSpc>
              <a:spcPct val="90000"/>
            </a:lnSpc>
            <a:spcBef>
              <a:spcPct val="0"/>
            </a:spcBef>
            <a:spcAft>
              <a:spcPct val="15000"/>
            </a:spcAft>
            <a:buChar char="••"/>
          </a:pPr>
          <a:r>
            <a:rPr lang="fr-FR" sz="1500" kern="1200" dirty="0" smtClean="0"/>
            <a:t>TMS Pros</a:t>
          </a:r>
          <a:endParaRPr lang="fr-FR" sz="1500" kern="1200" dirty="0"/>
        </a:p>
        <a:p>
          <a:pPr marL="114300" lvl="1" indent="-114300" algn="l" defTabSz="666750">
            <a:lnSpc>
              <a:spcPct val="90000"/>
            </a:lnSpc>
            <a:spcBef>
              <a:spcPct val="0"/>
            </a:spcBef>
            <a:spcAft>
              <a:spcPct val="15000"/>
            </a:spcAft>
            <a:buChar char="••"/>
          </a:pPr>
          <a:r>
            <a:rPr lang="fr-FR" sz="1500" kern="1200" dirty="0" smtClean="0"/>
            <a:t>Risques chimiques Pros</a:t>
          </a:r>
          <a:endParaRPr lang="fr-FR" sz="1500" kern="1200" dirty="0"/>
        </a:p>
        <a:p>
          <a:pPr marL="114300" lvl="1" indent="-114300" algn="l" defTabSz="666750">
            <a:lnSpc>
              <a:spcPct val="90000"/>
            </a:lnSpc>
            <a:spcBef>
              <a:spcPct val="0"/>
            </a:spcBef>
            <a:spcAft>
              <a:spcPct val="15000"/>
            </a:spcAft>
            <a:buChar char="••"/>
          </a:pPr>
          <a:r>
            <a:rPr lang="fr-FR" sz="1500" kern="1200" dirty="0" smtClean="0"/>
            <a:t>Chutes : BTP et </a:t>
          </a:r>
          <a:r>
            <a:rPr lang="fr-FR" sz="1500" kern="1200" dirty="0" err="1" smtClean="0"/>
            <a:t>interpro</a:t>
          </a:r>
          <a:endParaRPr lang="fr-FR" sz="1500" kern="1200" dirty="0"/>
        </a:p>
      </dsp:txBody>
      <dsp:txXfrm>
        <a:off x="2438400" y="118950"/>
        <a:ext cx="3303275" cy="708651"/>
      </dsp:txXfrm>
    </dsp:sp>
    <dsp:sp modelId="{1235AE97-7A81-4B77-BA55-C31F1A388502}">
      <dsp:nvSpPr>
        <dsp:cNvPr id="0" name=""/>
        <dsp:cNvSpPr/>
      </dsp:nvSpPr>
      <dsp:spPr>
        <a:xfrm>
          <a:off x="0" y="841"/>
          <a:ext cx="2438400" cy="944868"/>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fr-FR" sz="2100" kern="1200" dirty="0" smtClean="0"/>
            <a:t>3 priorités nationales</a:t>
          </a:r>
          <a:endParaRPr lang="fr-FR" sz="2100" kern="1200" dirty="0"/>
        </a:p>
      </dsp:txBody>
      <dsp:txXfrm>
        <a:off x="46125" y="46966"/>
        <a:ext cx="2346150" cy="852618"/>
      </dsp:txXfrm>
    </dsp:sp>
    <dsp:sp modelId="{A16D8472-8AF6-4AC8-B30D-479FA69B5356}">
      <dsp:nvSpPr>
        <dsp:cNvPr id="0" name=""/>
        <dsp:cNvSpPr/>
      </dsp:nvSpPr>
      <dsp:spPr>
        <a:xfrm>
          <a:off x="2439590" y="1040196"/>
          <a:ext cx="3650459" cy="1114585"/>
        </a:xfrm>
        <a:prstGeom prst="rightArrow">
          <a:avLst>
            <a:gd name="adj1" fmla="val 75000"/>
            <a:gd name="adj2" fmla="val 50000"/>
          </a:avLst>
        </a:prstGeom>
        <a:solidFill>
          <a:schemeClr val="accent3">
            <a:tint val="40000"/>
            <a:alpha val="90000"/>
            <a:hueOff val="0"/>
            <a:satOff val="0"/>
            <a:lumOff val="0"/>
            <a:alphaOff val="0"/>
          </a:schemeClr>
        </a:solidFill>
        <a:ln w="2540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 tIns="9525" rIns="9525" bIns="9525" numCol="1" spcCol="1270" anchor="t" anchorCtr="0">
          <a:noAutofit/>
        </a:bodyPr>
        <a:lstStyle/>
        <a:p>
          <a:pPr marL="114300" lvl="1" indent="-114300" algn="l" defTabSz="666750">
            <a:lnSpc>
              <a:spcPct val="90000"/>
            </a:lnSpc>
            <a:spcBef>
              <a:spcPct val="0"/>
            </a:spcBef>
            <a:spcAft>
              <a:spcPct val="15000"/>
            </a:spcAft>
            <a:buChar char="••"/>
          </a:pPr>
          <a:r>
            <a:rPr lang="fr-FR" sz="1500" kern="1200" dirty="0" smtClean="0"/>
            <a:t>Ciblées sur les établissements ou les secteurs les plus à risque en lien avec les priorités des CTN et CTR </a:t>
          </a:r>
          <a:endParaRPr lang="fr-FR" sz="1500" kern="1200" dirty="0"/>
        </a:p>
      </dsp:txBody>
      <dsp:txXfrm>
        <a:off x="2439590" y="1179519"/>
        <a:ext cx="3232490" cy="835939"/>
      </dsp:txXfrm>
    </dsp:sp>
    <dsp:sp modelId="{727C6098-7AB5-4457-8D22-047614804C89}">
      <dsp:nvSpPr>
        <dsp:cNvPr id="0" name=""/>
        <dsp:cNvSpPr/>
      </dsp:nvSpPr>
      <dsp:spPr>
        <a:xfrm>
          <a:off x="5950" y="1125055"/>
          <a:ext cx="2433639" cy="944868"/>
        </a:xfrm>
        <a:prstGeom prst="roundRect">
          <a:avLst/>
        </a:prstGeom>
        <a:solidFill>
          <a:schemeClr val="tx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fr-FR" sz="2100" kern="1200" dirty="0" smtClean="0"/>
            <a:t>3 priorités régionales</a:t>
          </a:r>
          <a:endParaRPr lang="fr-FR" sz="2100" kern="1200" dirty="0"/>
        </a:p>
      </dsp:txBody>
      <dsp:txXfrm>
        <a:off x="52075" y="1171180"/>
        <a:ext cx="2341389" cy="852618"/>
      </dsp:txXfrm>
    </dsp:sp>
    <dsp:sp modelId="{BF919E49-C73D-4CED-B987-1621E4BBF6F7}">
      <dsp:nvSpPr>
        <dsp:cNvPr id="0" name=""/>
        <dsp:cNvSpPr/>
      </dsp:nvSpPr>
      <dsp:spPr>
        <a:xfrm>
          <a:off x="2438400" y="2249269"/>
          <a:ext cx="3657600" cy="944868"/>
        </a:xfrm>
        <a:prstGeom prst="rightArrow">
          <a:avLst>
            <a:gd name="adj1" fmla="val 75000"/>
            <a:gd name="adj2" fmla="val 50000"/>
          </a:avLst>
        </a:prstGeom>
        <a:solidFill>
          <a:schemeClr val="accent4">
            <a:tint val="40000"/>
            <a:alpha val="90000"/>
            <a:hueOff val="0"/>
            <a:satOff val="0"/>
            <a:lumOff val="0"/>
            <a:alphaOff val="0"/>
          </a:schemeClr>
        </a:solidFill>
        <a:ln w="2540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 tIns="9525" rIns="9525" bIns="9525" numCol="1" spcCol="1270" anchor="t" anchorCtr="0">
          <a:noAutofit/>
        </a:bodyPr>
        <a:lstStyle/>
        <a:p>
          <a:pPr marL="114300" lvl="1" indent="-114300" algn="l" defTabSz="666750">
            <a:lnSpc>
              <a:spcPct val="90000"/>
            </a:lnSpc>
            <a:spcBef>
              <a:spcPct val="0"/>
            </a:spcBef>
            <a:spcAft>
              <a:spcPct val="15000"/>
            </a:spcAft>
            <a:buChar char="••"/>
          </a:pPr>
          <a:r>
            <a:rPr lang="fr-FR" sz="1500" kern="1200" dirty="0" smtClean="0"/>
            <a:t>TPE, Grands Comptes, Formation, Incitations financières, RPS</a:t>
          </a:r>
          <a:endParaRPr lang="fr-FR" sz="1500" kern="1200" dirty="0"/>
        </a:p>
      </dsp:txBody>
      <dsp:txXfrm>
        <a:off x="2438400" y="2367378"/>
        <a:ext cx="3303275" cy="708651"/>
      </dsp:txXfrm>
    </dsp:sp>
    <dsp:sp modelId="{E960F841-3951-48D3-95DE-558626F1E35F}">
      <dsp:nvSpPr>
        <dsp:cNvPr id="0" name=""/>
        <dsp:cNvSpPr/>
      </dsp:nvSpPr>
      <dsp:spPr>
        <a:xfrm>
          <a:off x="0" y="2249269"/>
          <a:ext cx="2438400" cy="944868"/>
        </a:xfrm>
        <a:prstGeom prst="roundRect">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fr-FR" sz="2100" kern="1200" dirty="0" smtClean="0"/>
            <a:t>5 thématiques particulières</a:t>
          </a:r>
          <a:endParaRPr lang="fr-FR" sz="2100" kern="1200" dirty="0"/>
        </a:p>
      </dsp:txBody>
      <dsp:txXfrm>
        <a:off x="46125" y="2295394"/>
        <a:ext cx="2346150" cy="852618"/>
      </dsp:txXfrm>
    </dsp:sp>
    <dsp:sp modelId="{CE67ED54-E810-4C33-A159-BA6E34C9B797}">
      <dsp:nvSpPr>
        <dsp:cNvPr id="0" name=""/>
        <dsp:cNvSpPr/>
      </dsp:nvSpPr>
      <dsp:spPr>
        <a:xfrm>
          <a:off x="2438400" y="3288624"/>
          <a:ext cx="3657600" cy="944868"/>
        </a:xfrm>
        <a:prstGeom prst="rightArrow">
          <a:avLst>
            <a:gd name="adj1" fmla="val 75000"/>
            <a:gd name="adj2" fmla="val 50000"/>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 tIns="9525" rIns="9525" bIns="9525" numCol="1" spcCol="1270" anchor="t" anchorCtr="0">
          <a:noAutofit/>
        </a:bodyPr>
        <a:lstStyle/>
        <a:p>
          <a:pPr marL="114300" lvl="1" indent="-114300" algn="l" defTabSz="666750">
            <a:lnSpc>
              <a:spcPct val="90000"/>
            </a:lnSpc>
            <a:spcBef>
              <a:spcPct val="0"/>
            </a:spcBef>
            <a:spcAft>
              <a:spcPct val="15000"/>
            </a:spcAft>
            <a:buChar char="••"/>
          </a:pPr>
          <a:r>
            <a:rPr lang="fr-FR" sz="1500" kern="1200" dirty="0" smtClean="0"/>
            <a:t>Aide à domicile</a:t>
          </a:r>
          <a:endParaRPr lang="fr-FR" sz="1500" kern="1200" dirty="0"/>
        </a:p>
        <a:p>
          <a:pPr marL="114300" lvl="1" indent="-114300" algn="l" defTabSz="666750">
            <a:lnSpc>
              <a:spcPct val="90000"/>
            </a:lnSpc>
            <a:spcBef>
              <a:spcPct val="0"/>
            </a:spcBef>
            <a:spcAft>
              <a:spcPct val="15000"/>
            </a:spcAft>
            <a:buChar char="••"/>
          </a:pPr>
          <a:r>
            <a:rPr lang="fr-FR" sz="1500" kern="1200" dirty="0" smtClean="0"/>
            <a:t>Au choix : CLST ou Performance et Prévention ou Risque routier</a:t>
          </a:r>
          <a:endParaRPr lang="fr-FR" sz="1500" kern="1200" dirty="0"/>
        </a:p>
      </dsp:txBody>
      <dsp:txXfrm>
        <a:off x="2438400" y="3406733"/>
        <a:ext cx="3303275" cy="708651"/>
      </dsp:txXfrm>
    </dsp:sp>
    <dsp:sp modelId="{EFE7CA64-CC28-4FF1-B95A-1297BB974BF8}">
      <dsp:nvSpPr>
        <dsp:cNvPr id="0" name=""/>
        <dsp:cNvSpPr/>
      </dsp:nvSpPr>
      <dsp:spPr>
        <a:xfrm>
          <a:off x="0" y="3288624"/>
          <a:ext cx="2438400" cy="944868"/>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fr-FR" sz="2100" kern="1200" dirty="0" smtClean="0"/>
            <a:t>2 expérimentations</a:t>
          </a:r>
          <a:endParaRPr lang="fr-FR" sz="2100" kern="1200" dirty="0"/>
        </a:p>
      </dsp:txBody>
      <dsp:txXfrm>
        <a:off x="46125" y="3334749"/>
        <a:ext cx="2346150" cy="8526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41D3B7-0557-4FEC-9AE0-194ED2333EF0}">
      <dsp:nvSpPr>
        <dsp:cNvPr id="0" name=""/>
        <dsp:cNvSpPr/>
      </dsp:nvSpPr>
      <dsp:spPr>
        <a:xfrm>
          <a:off x="0" y="115604"/>
          <a:ext cx="5303912" cy="1001700"/>
        </a:xfrm>
        <a:prstGeom prst="rect">
          <a:avLst/>
        </a:prstGeom>
        <a:solidFill>
          <a:schemeClr val="lt1">
            <a:alpha val="9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1643" tIns="124968" rIns="411643" bIns="99568" numCol="1" spcCol="1270" anchor="t" anchorCtr="0">
          <a:noAutofit/>
        </a:bodyPr>
        <a:lstStyle/>
        <a:p>
          <a:pPr marL="114300" lvl="1" indent="-114300" algn="l" defTabSz="622300">
            <a:lnSpc>
              <a:spcPct val="90000"/>
            </a:lnSpc>
            <a:spcBef>
              <a:spcPct val="0"/>
            </a:spcBef>
            <a:spcAft>
              <a:spcPct val="15000"/>
            </a:spcAft>
            <a:buChar char="••"/>
          </a:pPr>
          <a:r>
            <a:rPr lang="fr-FR" sz="1400" i="0" kern="1200" dirty="0" smtClean="0">
              <a:solidFill>
                <a:schemeClr val="accent6"/>
              </a:solidFill>
              <a:latin typeface="Arial" pitchFamily="34" charset="0"/>
              <a:cs typeface="Arial" pitchFamily="34" charset="0"/>
            </a:rPr>
            <a:t>Mobiliser et accompagner les entreprises dans la mise en œuvre d’une démarche d’amélioration continue de prévention des TMS</a:t>
          </a:r>
          <a:endParaRPr lang="fr-FR" sz="1400" i="0" kern="1200" dirty="0">
            <a:solidFill>
              <a:schemeClr val="accent6"/>
            </a:solidFill>
            <a:latin typeface="Arial" pitchFamily="34" charset="0"/>
            <a:cs typeface="Arial" pitchFamily="34" charset="0"/>
          </a:endParaRPr>
        </a:p>
        <a:p>
          <a:pPr marL="114300" lvl="1" indent="-114300" algn="l" defTabSz="622300">
            <a:lnSpc>
              <a:spcPct val="90000"/>
            </a:lnSpc>
            <a:spcBef>
              <a:spcPct val="0"/>
            </a:spcBef>
            <a:spcAft>
              <a:spcPct val="15000"/>
            </a:spcAft>
            <a:buChar char="••"/>
          </a:pPr>
          <a:endParaRPr lang="fr-FR" sz="1400" i="0" kern="1200" dirty="0" smtClean="0">
            <a:latin typeface="Arial" pitchFamily="34" charset="0"/>
            <a:cs typeface="Arial" pitchFamily="34" charset="0"/>
          </a:endParaRPr>
        </a:p>
      </dsp:txBody>
      <dsp:txXfrm>
        <a:off x="0" y="115604"/>
        <a:ext cx="5303912" cy="1001700"/>
      </dsp:txXfrm>
    </dsp:sp>
    <dsp:sp modelId="{6A409C7E-F0FA-4BE4-AE72-46496C189E8E}">
      <dsp:nvSpPr>
        <dsp:cNvPr id="0" name=""/>
        <dsp:cNvSpPr/>
      </dsp:nvSpPr>
      <dsp:spPr>
        <a:xfrm>
          <a:off x="265195" y="27044"/>
          <a:ext cx="2673505" cy="177120"/>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0333" tIns="0" rIns="140333" bIns="0" numCol="1" spcCol="1270" anchor="ctr" anchorCtr="0">
          <a:noAutofit/>
        </a:bodyPr>
        <a:lstStyle/>
        <a:p>
          <a:pPr lvl="0" algn="l" defTabSz="622300">
            <a:lnSpc>
              <a:spcPct val="90000"/>
            </a:lnSpc>
            <a:spcBef>
              <a:spcPct val="0"/>
            </a:spcBef>
            <a:spcAft>
              <a:spcPct val="35000"/>
            </a:spcAft>
          </a:pPr>
          <a:r>
            <a:rPr lang="fr-FR" sz="1400" b="1" kern="1200" dirty="0" smtClean="0">
              <a:latin typeface="Arial" pitchFamily="34" charset="0"/>
              <a:cs typeface="Arial" pitchFamily="34" charset="0"/>
            </a:rPr>
            <a:t>Action</a:t>
          </a:r>
          <a:endParaRPr lang="fr-FR" sz="1400" b="1" kern="1200" dirty="0">
            <a:latin typeface="Arial" pitchFamily="34" charset="0"/>
            <a:cs typeface="Arial" pitchFamily="34" charset="0"/>
          </a:endParaRPr>
        </a:p>
      </dsp:txBody>
      <dsp:txXfrm>
        <a:off x="273841" y="35690"/>
        <a:ext cx="2656213" cy="159828"/>
      </dsp:txXfrm>
    </dsp:sp>
    <dsp:sp modelId="{14592AAD-5A37-4473-A199-CE699462D4A8}">
      <dsp:nvSpPr>
        <dsp:cNvPr id="0" name=""/>
        <dsp:cNvSpPr/>
      </dsp:nvSpPr>
      <dsp:spPr>
        <a:xfrm>
          <a:off x="0" y="1238264"/>
          <a:ext cx="5303912" cy="1776600"/>
        </a:xfrm>
        <a:prstGeom prst="rect">
          <a:avLst/>
        </a:prstGeom>
        <a:solidFill>
          <a:schemeClr val="lt1">
            <a:alpha val="90000"/>
            <a:hueOff val="0"/>
            <a:satOff val="0"/>
            <a:lumOff val="0"/>
            <a:alphaOff val="0"/>
          </a:schemeClr>
        </a:solidFill>
        <a:ln w="25400" cap="flat" cmpd="sng" algn="ctr">
          <a:solidFill>
            <a:schemeClr val="accent2">
              <a:shade val="80000"/>
              <a:hueOff val="206169"/>
              <a:satOff val="-13748"/>
              <a:lumOff val="15591"/>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1643" tIns="124968" rIns="411643" bIns="99568" numCol="1" spcCol="1270" anchor="t" anchorCtr="0">
          <a:noAutofit/>
        </a:bodyPr>
        <a:lstStyle/>
        <a:p>
          <a:pPr marL="114300" lvl="1" indent="-114300" algn="l" defTabSz="622300">
            <a:lnSpc>
              <a:spcPct val="90000"/>
            </a:lnSpc>
            <a:spcBef>
              <a:spcPct val="0"/>
            </a:spcBef>
            <a:spcAft>
              <a:spcPct val="15000"/>
            </a:spcAft>
            <a:buChar char="••"/>
          </a:pPr>
          <a:r>
            <a:rPr lang="fr-FR" sz="1400" i="0" kern="1200" dirty="0" smtClean="0">
              <a:solidFill>
                <a:schemeClr val="accent6"/>
              </a:solidFill>
              <a:latin typeface="Arial" pitchFamily="34" charset="0"/>
              <a:cs typeface="Arial" pitchFamily="34" charset="0"/>
            </a:rPr>
            <a:t>Contribuer à faire baisser significativement la sinistralité due aux TMS et aux AT liés aux manutentions manuelles</a:t>
          </a:r>
          <a:endParaRPr lang="fr-FR" sz="1400" i="0" kern="1200" dirty="0">
            <a:solidFill>
              <a:schemeClr val="accent6"/>
            </a:solidFill>
            <a:latin typeface="Arial" pitchFamily="34" charset="0"/>
            <a:cs typeface="Arial" pitchFamily="34" charset="0"/>
          </a:endParaRPr>
        </a:p>
        <a:p>
          <a:pPr marL="114300" lvl="1" indent="-114300" algn="l" defTabSz="622300">
            <a:lnSpc>
              <a:spcPct val="90000"/>
            </a:lnSpc>
            <a:spcBef>
              <a:spcPct val="0"/>
            </a:spcBef>
            <a:spcAft>
              <a:spcPct val="15000"/>
            </a:spcAft>
            <a:buChar char="••"/>
          </a:pPr>
          <a:r>
            <a:rPr lang="fr-FR" sz="1400" i="0" kern="1200" dirty="0" smtClean="0">
              <a:solidFill>
                <a:schemeClr val="accent6"/>
              </a:solidFill>
              <a:latin typeface="Arial" pitchFamily="34" charset="0"/>
              <a:cs typeface="Arial" pitchFamily="34" charset="0"/>
            </a:rPr>
            <a:t>Rendre durablement autonomes et proactives les entreprises en matière de prévention des TMS en assurant l’équité de traitement des entreprises et des salariés concernés</a:t>
          </a:r>
        </a:p>
        <a:p>
          <a:pPr marL="114300" lvl="1" indent="-114300" algn="l" defTabSz="622300">
            <a:lnSpc>
              <a:spcPct val="90000"/>
            </a:lnSpc>
            <a:spcBef>
              <a:spcPct val="0"/>
            </a:spcBef>
            <a:spcAft>
              <a:spcPct val="15000"/>
            </a:spcAft>
            <a:buChar char="••"/>
          </a:pPr>
          <a:endParaRPr lang="fr-FR" sz="1400" i="0" kern="1200" dirty="0" smtClean="0">
            <a:latin typeface="Arial" pitchFamily="34" charset="0"/>
            <a:cs typeface="Arial" pitchFamily="34" charset="0"/>
          </a:endParaRPr>
        </a:p>
      </dsp:txBody>
      <dsp:txXfrm>
        <a:off x="0" y="1238264"/>
        <a:ext cx="5303912" cy="1776600"/>
      </dsp:txXfrm>
    </dsp:sp>
    <dsp:sp modelId="{FED08A12-C9AC-4BEE-8843-EC63EC482C36}">
      <dsp:nvSpPr>
        <dsp:cNvPr id="0" name=""/>
        <dsp:cNvSpPr/>
      </dsp:nvSpPr>
      <dsp:spPr>
        <a:xfrm>
          <a:off x="265195" y="1149704"/>
          <a:ext cx="2673505" cy="177120"/>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0333" tIns="0" rIns="140333" bIns="0" numCol="1" spcCol="1270" anchor="ctr" anchorCtr="0">
          <a:noAutofit/>
        </a:bodyPr>
        <a:lstStyle/>
        <a:p>
          <a:pPr lvl="0" algn="l" defTabSz="622300">
            <a:lnSpc>
              <a:spcPct val="90000"/>
            </a:lnSpc>
            <a:spcBef>
              <a:spcPct val="0"/>
            </a:spcBef>
            <a:spcAft>
              <a:spcPct val="35000"/>
            </a:spcAft>
          </a:pPr>
          <a:r>
            <a:rPr lang="fr-FR" sz="1400" b="1" kern="1200" dirty="0" smtClean="0">
              <a:latin typeface="Arial" pitchFamily="34" charset="0"/>
              <a:cs typeface="Arial" pitchFamily="34" charset="0"/>
            </a:rPr>
            <a:t>Enjeux</a:t>
          </a:r>
          <a:endParaRPr lang="fr-FR" sz="1400" b="1" kern="1200" dirty="0">
            <a:latin typeface="Arial" pitchFamily="34" charset="0"/>
            <a:cs typeface="Arial" pitchFamily="34" charset="0"/>
          </a:endParaRPr>
        </a:p>
      </dsp:txBody>
      <dsp:txXfrm>
        <a:off x="273841" y="1158350"/>
        <a:ext cx="2656213" cy="159828"/>
      </dsp:txXfrm>
    </dsp:sp>
    <dsp:sp modelId="{25C78477-0A53-470B-A692-4C509DFA9F8B}">
      <dsp:nvSpPr>
        <dsp:cNvPr id="0" name=""/>
        <dsp:cNvSpPr/>
      </dsp:nvSpPr>
      <dsp:spPr>
        <a:xfrm>
          <a:off x="0" y="3203171"/>
          <a:ext cx="5303912" cy="1209600"/>
        </a:xfrm>
        <a:prstGeom prst="rect">
          <a:avLst/>
        </a:prstGeom>
        <a:solidFill>
          <a:schemeClr val="lt1">
            <a:alpha val="90000"/>
            <a:hueOff val="0"/>
            <a:satOff val="0"/>
            <a:lumOff val="0"/>
            <a:alphaOff val="0"/>
          </a:schemeClr>
        </a:solidFill>
        <a:ln w="25400" cap="flat" cmpd="sng" algn="ctr">
          <a:solidFill>
            <a:schemeClr val="accent2">
              <a:shade val="80000"/>
              <a:hueOff val="412337"/>
              <a:satOff val="-27495"/>
              <a:lumOff val="3118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1643" tIns="124968" rIns="411643" bIns="99568" numCol="1" spcCol="1270" anchor="t" anchorCtr="0">
          <a:noAutofit/>
        </a:bodyPr>
        <a:lstStyle/>
        <a:p>
          <a:pPr marL="114300" lvl="1" indent="-114300" algn="l" defTabSz="622300">
            <a:lnSpc>
              <a:spcPct val="90000"/>
            </a:lnSpc>
            <a:spcBef>
              <a:spcPct val="0"/>
            </a:spcBef>
            <a:spcAft>
              <a:spcPct val="15000"/>
            </a:spcAft>
            <a:buChar char="••"/>
          </a:pPr>
          <a:r>
            <a:rPr lang="fr-FR" sz="1400" i="0" kern="1200" dirty="0" smtClean="0">
              <a:solidFill>
                <a:schemeClr val="accent6"/>
              </a:solidFill>
              <a:latin typeface="Arial" pitchFamily="34" charset="0"/>
              <a:cs typeface="Arial" pitchFamily="34" charset="0"/>
            </a:rPr>
            <a:t>80% des établissements suivis auront mis en place un plan d’action pour prévenir les TMS</a:t>
          </a:r>
          <a:endParaRPr lang="fr-FR" sz="1400" i="0" kern="1200" dirty="0">
            <a:solidFill>
              <a:schemeClr val="accent6"/>
            </a:solidFill>
            <a:latin typeface="Arial" pitchFamily="34" charset="0"/>
            <a:cs typeface="Arial" pitchFamily="34" charset="0"/>
          </a:endParaRPr>
        </a:p>
        <a:p>
          <a:pPr marL="114300" lvl="1" indent="-114300" algn="l" defTabSz="622300">
            <a:lnSpc>
              <a:spcPct val="90000"/>
            </a:lnSpc>
            <a:spcBef>
              <a:spcPct val="0"/>
            </a:spcBef>
            <a:spcAft>
              <a:spcPct val="15000"/>
            </a:spcAft>
            <a:buChar char="••"/>
          </a:pPr>
          <a:r>
            <a:rPr lang="fr-FR" sz="1400" i="0" kern="1200" dirty="0" smtClean="0">
              <a:solidFill>
                <a:schemeClr val="accent6"/>
              </a:solidFill>
              <a:latin typeface="Arial" pitchFamily="34" charset="0"/>
              <a:cs typeface="Arial" pitchFamily="34" charset="0"/>
            </a:rPr>
            <a:t>70% des établissements suivis auront mis en œuvre la démarche en 4 étapes.</a:t>
          </a:r>
        </a:p>
        <a:p>
          <a:pPr marL="114300" lvl="1" indent="-114300" algn="l" defTabSz="622300">
            <a:lnSpc>
              <a:spcPct val="90000"/>
            </a:lnSpc>
            <a:spcBef>
              <a:spcPct val="0"/>
            </a:spcBef>
            <a:spcAft>
              <a:spcPct val="15000"/>
            </a:spcAft>
            <a:buChar char="••"/>
          </a:pPr>
          <a:endParaRPr lang="fr-FR" sz="1400" i="0" kern="1200" dirty="0" smtClean="0">
            <a:latin typeface="Arial" pitchFamily="34" charset="0"/>
            <a:cs typeface="Arial" pitchFamily="34" charset="0"/>
          </a:endParaRPr>
        </a:p>
      </dsp:txBody>
      <dsp:txXfrm>
        <a:off x="0" y="3203171"/>
        <a:ext cx="5303912" cy="1209600"/>
      </dsp:txXfrm>
    </dsp:sp>
    <dsp:sp modelId="{417A4C1C-20B2-4BFD-AB4F-55CF77E80E32}">
      <dsp:nvSpPr>
        <dsp:cNvPr id="0" name=""/>
        <dsp:cNvSpPr/>
      </dsp:nvSpPr>
      <dsp:spPr>
        <a:xfrm>
          <a:off x="265195" y="3047264"/>
          <a:ext cx="2673505" cy="244466"/>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0333" tIns="0" rIns="140333" bIns="0" numCol="1" spcCol="1270" anchor="ctr" anchorCtr="0">
          <a:noAutofit/>
        </a:bodyPr>
        <a:lstStyle/>
        <a:p>
          <a:pPr lvl="0" algn="l" defTabSz="711200">
            <a:lnSpc>
              <a:spcPct val="90000"/>
            </a:lnSpc>
            <a:spcBef>
              <a:spcPct val="0"/>
            </a:spcBef>
            <a:spcAft>
              <a:spcPct val="35000"/>
            </a:spcAft>
          </a:pPr>
          <a:r>
            <a:rPr lang="fr-FR" sz="1600" b="1" kern="1200" dirty="0" smtClean="0">
              <a:latin typeface="Arial" pitchFamily="34" charset="0"/>
              <a:cs typeface="Arial" pitchFamily="34" charset="0"/>
            </a:rPr>
            <a:t>Résultats </a:t>
          </a:r>
          <a:r>
            <a:rPr lang="fr-FR" sz="1400" b="1" kern="1200" dirty="0" smtClean="0">
              <a:latin typeface="Arial" pitchFamily="34" charset="0"/>
              <a:cs typeface="Arial" pitchFamily="34" charset="0"/>
            </a:rPr>
            <a:t>attendus</a:t>
          </a:r>
          <a:endParaRPr lang="fr-FR" sz="1400" b="1" kern="1200" dirty="0">
            <a:latin typeface="Arial" pitchFamily="34" charset="0"/>
            <a:cs typeface="Arial" pitchFamily="34" charset="0"/>
          </a:endParaRPr>
        </a:p>
      </dsp:txBody>
      <dsp:txXfrm>
        <a:off x="277129" y="3059198"/>
        <a:ext cx="2649637" cy="2205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F27A04-BFAA-4172-BA73-9B909B09A17A}">
      <dsp:nvSpPr>
        <dsp:cNvPr id="0" name=""/>
        <dsp:cNvSpPr/>
      </dsp:nvSpPr>
      <dsp:spPr>
        <a:xfrm>
          <a:off x="0" y="241730"/>
          <a:ext cx="5157019" cy="14332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242" tIns="270764" rIns="400242" bIns="92456" numCol="1" spcCol="1270" anchor="t" anchorCtr="0">
          <a:noAutofit/>
        </a:bodyPr>
        <a:lstStyle/>
        <a:p>
          <a:pPr marL="114300" lvl="1" indent="-114300" algn="l" defTabSz="577850">
            <a:lnSpc>
              <a:spcPct val="90000"/>
            </a:lnSpc>
            <a:spcBef>
              <a:spcPct val="0"/>
            </a:spcBef>
            <a:spcAft>
              <a:spcPct val="15000"/>
            </a:spcAft>
            <a:buChar char="••"/>
          </a:pPr>
          <a:r>
            <a:rPr lang="fr-FR" sz="1300" kern="1200" dirty="0" smtClean="0">
              <a:solidFill>
                <a:schemeClr val="accent6"/>
              </a:solidFill>
            </a:rPr>
            <a:t>Accompagner les entreprises dans la mise en œuvre de mesures de prévention pour des risques chimiques prioritaires ;</a:t>
          </a:r>
          <a:endParaRPr lang="fr-FR" sz="1300" kern="1200" dirty="0">
            <a:solidFill>
              <a:schemeClr val="accent6"/>
            </a:solidFill>
          </a:endParaRPr>
        </a:p>
        <a:p>
          <a:pPr marL="114300" lvl="1" indent="-114300" algn="l" defTabSz="577850">
            <a:lnSpc>
              <a:spcPct val="90000"/>
            </a:lnSpc>
            <a:spcBef>
              <a:spcPct val="0"/>
            </a:spcBef>
            <a:spcAft>
              <a:spcPct val="15000"/>
            </a:spcAft>
            <a:buChar char="••"/>
          </a:pPr>
          <a:r>
            <a:rPr lang="fr-FR" sz="1300" kern="1200" dirty="0" smtClean="0">
              <a:solidFill>
                <a:schemeClr val="accent6"/>
              </a:solidFill>
            </a:rPr>
            <a:t>Assurer une veille sur les niveaux d’exposition et les moyens de prévention mis en place dans des situations mal connues.</a:t>
          </a:r>
          <a:endParaRPr lang="fr-FR" sz="1300" kern="1200" dirty="0">
            <a:solidFill>
              <a:schemeClr val="accent6"/>
            </a:solidFill>
          </a:endParaRPr>
        </a:p>
      </dsp:txBody>
      <dsp:txXfrm>
        <a:off x="0" y="241730"/>
        <a:ext cx="5157019" cy="1433250"/>
      </dsp:txXfrm>
    </dsp:sp>
    <dsp:sp modelId="{82479D0E-EE8C-4BB4-958F-D9700BD3DF6C}">
      <dsp:nvSpPr>
        <dsp:cNvPr id="0" name=""/>
        <dsp:cNvSpPr/>
      </dsp:nvSpPr>
      <dsp:spPr>
        <a:xfrm>
          <a:off x="257850" y="49850"/>
          <a:ext cx="3609913" cy="383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446" tIns="0" rIns="136446" bIns="0" numCol="1" spcCol="1270" anchor="ctr" anchorCtr="0">
          <a:noAutofit/>
        </a:bodyPr>
        <a:lstStyle/>
        <a:p>
          <a:pPr lvl="0" algn="l" defTabSz="577850">
            <a:lnSpc>
              <a:spcPct val="90000"/>
            </a:lnSpc>
            <a:spcBef>
              <a:spcPct val="0"/>
            </a:spcBef>
            <a:spcAft>
              <a:spcPct val="35000"/>
            </a:spcAft>
          </a:pPr>
          <a:r>
            <a:rPr lang="fr-FR" sz="1300" kern="1200" dirty="0" smtClean="0"/>
            <a:t>Action</a:t>
          </a:r>
          <a:endParaRPr lang="fr-FR" sz="1300" kern="1200" dirty="0"/>
        </a:p>
      </dsp:txBody>
      <dsp:txXfrm>
        <a:off x="276584" y="68584"/>
        <a:ext cx="3572445" cy="346292"/>
      </dsp:txXfrm>
    </dsp:sp>
    <dsp:sp modelId="{C1E3596F-F3AA-4124-97FC-E100A50FA5BC}">
      <dsp:nvSpPr>
        <dsp:cNvPr id="0" name=""/>
        <dsp:cNvSpPr/>
      </dsp:nvSpPr>
      <dsp:spPr>
        <a:xfrm>
          <a:off x="0" y="1937060"/>
          <a:ext cx="5157019" cy="1474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242" tIns="270764" rIns="400242" bIns="92456" numCol="1" spcCol="1270" anchor="t" anchorCtr="0">
          <a:noAutofit/>
        </a:bodyPr>
        <a:lstStyle/>
        <a:p>
          <a:pPr marL="114300" lvl="1" indent="-114300" algn="l" defTabSz="577850">
            <a:lnSpc>
              <a:spcPct val="90000"/>
            </a:lnSpc>
            <a:spcBef>
              <a:spcPct val="0"/>
            </a:spcBef>
            <a:spcAft>
              <a:spcPct val="15000"/>
            </a:spcAft>
            <a:buChar char="••"/>
          </a:pPr>
          <a:r>
            <a:rPr lang="fr-FR" sz="1300" kern="1200" dirty="0" smtClean="0">
              <a:solidFill>
                <a:schemeClr val="accent6"/>
              </a:solidFill>
            </a:rPr>
            <a:t>Réduire les expositions des salariés aux produits chimiques </a:t>
          </a:r>
          <a:endParaRPr lang="fr-FR" sz="1300" kern="1200" dirty="0">
            <a:solidFill>
              <a:schemeClr val="accent6"/>
            </a:solidFill>
          </a:endParaRPr>
        </a:p>
        <a:p>
          <a:pPr marL="114300" lvl="1" indent="-114300" algn="l" defTabSz="577850">
            <a:lnSpc>
              <a:spcPct val="90000"/>
            </a:lnSpc>
            <a:spcBef>
              <a:spcPct val="0"/>
            </a:spcBef>
            <a:spcAft>
              <a:spcPct val="15000"/>
            </a:spcAft>
            <a:buChar char="••"/>
          </a:pPr>
          <a:r>
            <a:rPr lang="fr-FR" sz="1300" kern="1200" dirty="0" smtClean="0">
              <a:solidFill>
                <a:schemeClr val="accent6"/>
              </a:solidFill>
            </a:rPr>
            <a:t>Rentre autonome les entreprises sur la prévention des risques chimiques</a:t>
          </a:r>
          <a:endParaRPr lang="fr-FR" sz="1300" kern="1200" dirty="0">
            <a:solidFill>
              <a:schemeClr val="accent6"/>
            </a:solidFill>
          </a:endParaRPr>
        </a:p>
        <a:p>
          <a:pPr marL="114300" lvl="1" indent="-114300" algn="l" defTabSz="577850">
            <a:lnSpc>
              <a:spcPct val="90000"/>
            </a:lnSpc>
            <a:spcBef>
              <a:spcPct val="0"/>
            </a:spcBef>
            <a:spcAft>
              <a:spcPct val="15000"/>
            </a:spcAft>
            <a:buChar char="••"/>
          </a:pPr>
          <a:r>
            <a:rPr lang="fr-FR" sz="1300" kern="1200" dirty="0" smtClean="0">
              <a:solidFill>
                <a:schemeClr val="accent6"/>
              </a:solidFill>
            </a:rPr>
            <a:t>Diminuer les coûts de réparation consécutifs, en particulier, aux cancers professionnels</a:t>
          </a:r>
          <a:endParaRPr lang="fr-FR" sz="1300" kern="1200" dirty="0">
            <a:solidFill>
              <a:schemeClr val="accent6"/>
            </a:solidFill>
          </a:endParaRPr>
        </a:p>
      </dsp:txBody>
      <dsp:txXfrm>
        <a:off x="0" y="1937060"/>
        <a:ext cx="5157019" cy="1474200"/>
      </dsp:txXfrm>
    </dsp:sp>
    <dsp:sp modelId="{7526A484-14F7-4CDD-BEEF-A6C719BDA103}">
      <dsp:nvSpPr>
        <dsp:cNvPr id="0" name=""/>
        <dsp:cNvSpPr/>
      </dsp:nvSpPr>
      <dsp:spPr>
        <a:xfrm>
          <a:off x="257850" y="1745180"/>
          <a:ext cx="3609913" cy="383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446" tIns="0" rIns="136446" bIns="0" numCol="1" spcCol="1270" anchor="ctr" anchorCtr="0">
          <a:noAutofit/>
        </a:bodyPr>
        <a:lstStyle/>
        <a:p>
          <a:pPr lvl="0" algn="l" defTabSz="577850">
            <a:lnSpc>
              <a:spcPct val="90000"/>
            </a:lnSpc>
            <a:spcBef>
              <a:spcPct val="0"/>
            </a:spcBef>
            <a:spcAft>
              <a:spcPct val="35000"/>
            </a:spcAft>
          </a:pPr>
          <a:r>
            <a:rPr lang="fr-FR" sz="1300" kern="1200" dirty="0" smtClean="0"/>
            <a:t>Enjeux</a:t>
          </a:r>
          <a:endParaRPr lang="fr-FR" sz="1300" kern="1200" dirty="0"/>
        </a:p>
      </dsp:txBody>
      <dsp:txXfrm>
        <a:off x="276584" y="1763914"/>
        <a:ext cx="3572445" cy="346292"/>
      </dsp:txXfrm>
    </dsp:sp>
    <dsp:sp modelId="{EA2AA24E-86B7-4CAA-B4DC-D3BFFFD42553}">
      <dsp:nvSpPr>
        <dsp:cNvPr id="0" name=""/>
        <dsp:cNvSpPr/>
      </dsp:nvSpPr>
      <dsp:spPr>
        <a:xfrm>
          <a:off x="0" y="3673340"/>
          <a:ext cx="5157019" cy="71662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0242" tIns="270764" rIns="400242" bIns="92456" numCol="1" spcCol="1270" anchor="t" anchorCtr="0">
          <a:noAutofit/>
        </a:bodyPr>
        <a:lstStyle/>
        <a:p>
          <a:pPr marL="114300" lvl="1" indent="-114300" algn="l" defTabSz="577850">
            <a:lnSpc>
              <a:spcPct val="90000"/>
            </a:lnSpc>
            <a:spcBef>
              <a:spcPct val="0"/>
            </a:spcBef>
            <a:spcAft>
              <a:spcPct val="15000"/>
            </a:spcAft>
            <a:buChar char="••"/>
          </a:pPr>
          <a:r>
            <a:rPr lang="fr-FR" sz="1300" kern="1200" dirty="0" smtClean="0">
              <a:solidFill>
                <a:schemeClr val="accent6"/>
              </a:solidFill>
            </a:rPr>
            <a:t>80 % des entreprises ciblées ont établit un plan d’action à fin 2022</a:t>
          </a:r>
          <a:endParaRPr lang="fr-FR" sz="1300" kern="1200" dirty="0">
            <a:solidFill>
              <a:schemeClr val="accent6"/>
            </a:solidFill>
          </a:endParaRPr>
        </a:p>
      </dsp:txBody>
      <dsp:txXfrm>
        <a:off x="0" y="3673340"/>
        <a:ext cx="5157019" cy="716625"/>
      </dsp:txXfrm>
    </dsp:sp>
    <dsp:sp modelId="{C5B493CF-B7C5-4617-BE03-609FCA84E7F8}">
      <dsp:nvSpPr>
        <dsp:cNvPr id="0" name=""/>
        <dsp:cNvSpPr/>
      </dsp:nvSpPr>
      <dsp:spPr>
        <a:xfrm>
          <a:off x="257850" y="3481460"/>
          <a:ext cx="3609913" cy="383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6446" tIns="0" rIns="136446" bIns="0" numCol="1" spcCol="1270" anchor="ctr" anchorCtr="0">
          <a:noAutofit/>
        </a:bodyPr>
        <a:lstStyle/>
        <a:p>
          <a:pPr lvl="0" algn="l" defTabSz="577850">
            <a:lnSpc>
              <a:spcPct val="90000"/>
            </a:lnSpc>
            <a:spcBef>
              <a:spcPct val="0"/>
            </a:spcBef>
            <a:spcAft>
              <a:spcPct val="35000"/>
            </a:spcAft>
          </a:pPr>
          <a:r>
            <a:rPr lang="fr-FR" sz="1300" kern="1200" dirty="0" smtClean="0"/>
            <a:t>Résultats attendus</a:t>
          </a:r>
          <a:endParaRPr lang="fr-FR" sz="1300" kern="1200" dirty="0"/>
        </a:p>
      </dsp:txBody>
      <dsp:txXfrm>
        <a:off x="276584" y="3500194"/>
        <a:ext cx="3572445" cy="3462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41D3B7-0557-4FEC-9AE0-194ED2333EF0}">
      <dsp:nvSpPr>
        <dsp:cNvPr id="0" name=""/>
        <dsp:cNvSpPr/>
      </dsp:nvSpPr>
      <dsp:spPr>
        <a:xfrm>
          <a:off x="0" y="270948"/>
          <a:ext cx="5303912" cy="2211300"/>
        </a:xfrm>
        <a:prstGeom prst="rect">
          <a:avLst/>
        </a:prstGeom>
        <a:solidFill>
          <a:schemeClr val="lt1">
            <a:alpha val="9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1643" tIns="374904" rIns="411643" bIns="85344" numCol="1" spcCol="1270" anchor="t" anchorCtr="0">
          <a:noAutofit/>
        </a:bodyPr>
        <a:lstStyle/>
        <a:p>
          <a:pPr marL="114300" lvl="1" indent="-114300" algn="l" defTabSz="533400">
            <a:lnSpc>
              <a:spcPct val="90000"/>
            </a:lnSpc>
            <a:spcBef>
              <a:spcPct val="0"/>
            </a:spcBef>
            <a:spcAft>
              <a:spcPct val="15000"/>
            </a:spcAft>
            <a:buChar char="••"/>
          </a:pPr>
          <a:r>
            <a:rPr lang="fr-FR" sz="1200" b="1" kern="1200" dirty="0" smtClean="0">
              <a:solidFill>
                <a:schemeClr val="accent6"/>
              </a:solidFill>
            </a:rPr>
            <a:t>5 TOP déclinés pour MOA et entreprises :</a:t>
          </a:r>
          <a:endParaRPr lang="fr-FR" sz="1200" b="1" i="0" kern="1200" dirty="0">
            <a:solidFill>
              <a:schemeClr val="accent6"/>
            </a:solidFill>
            <a:latin typeface="Arial" pitchFamily="34" charset="0"/>
            <a:cs typeface="Arial" pitchFamily="34" charset="0"/>
          </a:endParaRPr>
        </a:p>
        <a:p>
          <a:pPr marL="228600" lvl="2" indent="-114300" algn="l" defTabSz="533400">
            <a:lnSpc>
              <a:spcPct val="90000"/>
            </a:lnSpc>
            <a:spcBef>
              <a:spcPct val="0"/>
            </a:spcBef>
            <a:spcAft>
              <a:spcPct val="15000"/>
            </a:spcAft>
            <a:buChar char="••"/>
          </a:pPr>
          <a:r>
            <a:rPr lang="fr-FR" sz="1200" b="0" kern="1200" dirty="0" smtClean="0">
              <a:solidFill>
                <a:schemeClr val="accent6"/>
              </a:solidFill>
            </a:rPr>
            <a:t>Prévention des chutes / Manutention / Qualité et conditions de travail / Implication des CSPS / Interventions ultérieures.</a:t>
          </a:r>
        </a:p>
        <a:p>
          <a:pPr marL="114300" lvl="1" indent="-114300" algn="l" defTabSz="533400">
            <a:lnSpc>
              <a:spcPct val="90000"/>
            </a:lnSpc>
            <a:spcBef>
              <a:spcPct val="0"/>
            </a:spcBef>
            <a:spcAft>
              <a:spcPct val="15000"/>
            </a:spcAft>
            <a:buChar char="••"/>
          </a:pPr>
          <a:r>
            <a:rPr lang="fr-FR" sz="1200" b="1" kern="1200" dirty="0" smtClean="0">
              <a:solidFill>
                <a:schemeClr val="accent6"/>
              </a:solidFill>
            </a:rPr>
            <a:t>2 phases principales :</a:t>
          </a:r>
        </a:p>
        <a:p>
          <a:pPr marL="228600" lvl="2" indent="-114300" algn="l" defTabSz="533400">
            <a:lnSpc>
              <a:spcPct val="90000"/>
            </a:lnSpc>
            <a:spcBef>
              <a:spcPct val="0"/>
            </a:spcBef>
            <a:spcAft>
              <a:spcPct val="15000"/>
            </a:spcAft>
            <a:buChar char="••"/>
          </a:pPr>
          <a:r>
            <a:rPr lang="fr-FR" sz="1200" b="0" kern="1200" dirty="0" smtClean="0">
              <a:solidFill>
                <a:schemeClr val="accent6"/>
              </a:solidFill>
            </a:rPr>
            <a:t>2019-2020 : pré-ciblage des MOA et entreprises / Appropriation des messages / Expérimentation des outils*</a:t>
          </a:r>
        </a:p>
        <a:p>
          <a:pPr marL="228600" lvl="2" indent="-114300" algn="l" defTabSz="533400">
            <a:lnSpc>
              <a:spcPct val="90000"/>
            </a:lnSpc>
            <a:spcBef>
              <a:spcPct val="0"/>
            </a:spcBef>
            <a:spcAft>
              <a:spcPct val="15000"/>
            </a:spcAft>
            <a:buChar char="••"/>
          </a:pPr>
          <a:r>
            <a:rPr lang="fr-FR" sz="1200" b="0" kern="1200" dirty="0" smtClean="0">
              <a:solidFill>
                <a:schemeClr val="accent6"/>
              </a:solidFill>
            </a:rPr>
            <a:t>2021-2022 : ciblage (300 MOA / 2000 entreprises) avec accompagnement renforcé</a:t>
          </a:r>
        </a:p>
        <a:p>
          <a:pPr marL="114300" lvl="1" indent="-114300" algn="l" defTabSz="533400">
            <a:lnSpc>
              <a:spcPct val="90000"/>
            </a:lnSpc>
            <a:spcBef>
              <a:spcPct val="0"/>
            </a:spcBef>
            <a:spcAft>
              <a:spcPct val="15000"/>
            </a:spcAft>
            <a:buChar char="••"/>
          </a:pPr>
          <a:r>
            <a:rPr lang="fr-FR" sz="1200" b="1" kern="1200" dirty="0" smtClean="0">
              <a:solidFill>
                <a:schemeClr val="accent6"/>
              </a:solidFill>
            </a:rPr>
            <a:t>Partenariat Cnam - OPPBTP</a:t>
          </a:r>
        </a:p>
        <a:p>
          <a:pPr marL="114300" lvl="1" indent="-114300" algn="l" defTabSz="533400">
            <a:lnSpc>
              <a:spcPct val="90000"/>
            </a:lnSpc>
            <a:spcBef>
              <a:spcPct val="0"/>
            </a:spcBef>
            <a:spcAft>
              <a:spcPct val="15000"/>
            </a:spcAft>
            <a:buChar char="••"/>
          </a:pPr>
          <a:endParaRPr lang="fr-FR" sz="1200" kern="1200" dirty="0" smtClean="0"/>
        </a:p>
      </dsp:txBody>
      <dsp:txXfrm>
        <a:off x="0" y="270948"/>
        <a:ext cx="5303912" cy="2211300"/>
      </dsp:txXfrm>
    </dsp:sp>
    <dsp:sp modelId="{6A409C7E-F0FA-4BE4-AE72-46496C189E8E}">
      <dsp:nvSpPr>
        <dsp:cNvPr id="0" name=""/>
        <dsp:cNvSpPr/>
      </dsp:nvSpPr>
      <dsp:spPr>
        <a:xfrm>
          <a:off x="265195" y="5268"/>
          <a:ext cx="2673505" cy="531360"/>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0333" tIns="0" rIns="140333" bIns="0" numCol="1" spcCol="1270" anchor="ctr" anchorCtr="0">
          <a:noAutofit/>
        </a:bodyPr>
        <a:lstStyle/>
        <a:p>
          <a:pPr lvl="0" algn="l" defTabSz="800100">
            <a:lnSpc>
              <a:spcPct val="90000"/>
            </a:lnSpc>
            <a:spcBef>
              <a:spcPct val="0"/>
            </a:spcBef>
            <a:spcAft>
              <a:spcPct val="35000"/>
            </a:spcAft>
          </a:pPr>
          <a:r>
            <a:rPr lang="fr-FR" sz="1800" b="1" kern="1200" dirty="0" smtClean="0">
              <a:latin typeface="Arial" pitchFamily="34" charset="0"/>
              <a:cs typeface="Arial" pitchFamily="34" charset="0"/>
            </a:rPr>
            <a:t>Principes</a:t>
          </a:r>
          <a:endParaRPr lang="fr-FR" sz="1800" b="1" kern="1200" dirty="0">
            <a:latin typeface="Arial" pitchFamily="34" charset="0"/>
            <a:cs typeface="Arial" pitchFamily="34" charset="0"/>
          </a:endParaRPr>
        </a:p>
      </dsp:txBody>
      <dsp:txXfrm>
        <a:off x="291134" y="31207"/>
        <a:ext cx="2621627" cy="479482"/>
      </dsp:txXfrm>
    </dsp:sp>
    <dsp:sp modelId="{14592AAD-5A37-4473-A199-CE699462D4A8}">
      <dsp:nvSpPr>
        <dsp:cNvPr id="0" name=""/>
        <dsp:cNvSpPr/>
      </dsp:nvSpPr>
      <dsp:spPr>
        <a:xfrm>
          <a:off x="0" y="2845128"/>
          <a:ext cx="5303912" cy="2041200"/>
        </a:xfrm>
        <a:prstGeom prst="rect">
          <a:avLst/>
        </a:prstGeom>
        <a:solidFill>
          <a:schemeClr val="lt1">
            <a:alpha val="90000"/>
            <a:hueOff val="0"/>
            <a:satOff val="0"/>
            <a:lumOff val="0"/>
            <a:alphaOff val="0"/>
          </a:schemeClr>
        </a:solidFill>
        <a:ln w="25400" cap="flat" cmpd="sng" algn="ctr">
          <a:solidFill>
            <a:schemeClr val="accent2">
              <a:shade val="80000"/>
              <a:hueOff val="412337"/>
              <a:satOff val="-27495"/>
              <a:lumOff val="3118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1643" tIns="374904" rIns="411643" bIns="85344" numCol="1" spcCol="1270" anchor="t" anchorCtr="0">
          <a:noAutofit/>
        </a:bodyPr>
        <a:lstStyle/>
        <a:p>
          <a:pPr marL="114300" lvl="1" indent="-114300" algn="l" defTabSz="533400">
            <a:lnSpc>
              <a:spcPct val="90000"/>
            </a:lnSpc>
            <a:spcBef>
              <a:spcPct val="0"/>
            </a:spcBef>
            <a:spcAft>
              <a:spcPct val="15000"/>
            </a:spcAft>
            <a:buChar char="••"/>
          </a:pPr>
          <a:r>
            <a:rPr lang="fr-FR" sz="1200" b="0" kern="1200" dirty="0" smtClean="0">
              <a:solidFill>
                <a:schemeClr val="accent6"/>
              </a:solidFill>
            </a:rPr>
            <a:t>Favoriser la prise en compte de la prévention dans les marchés publics ;</a:t>
          </a:r>
          <a:endParaRPr lang="fr-FR" sz="1200" b="0" i="0" kern="1200" dirty="0">
            <a:solidFill>
              <a:schemeClr val="accent6"/>
            </a:solidFill>
            <a:latin typeface="Arial" pitchFamily="34" charset="0"/>
            <a:cs typeface="Arial" pitchFamily="34" charset="0"/>
          </a:endParaRPr>
        </a:p>
        <a:p>
          <a:pPr marL="114300" lvl="1" indent="-114300" algn="l" defTabSz="533400">
            <a:lnSpc>
              <a:spcPct val="90000"/>
            </a:lnSpc>
            <a:spcBef>
              <a:spcPct val="0"/>
            </a:spcBef>
            <a:spcAft>
              <a:spcPct val="15000"/>
            </a:spcAft>
            <a:buChar char="••"/>
          </a:pPr>
          <a:r>
            <a:rPr lang="fr-FR" sz="1200" kern="1200" dirty="0" smtClean="0">
              <a:solidFill>
                <a:schemeClr val="accent6"/>
              </a:solidFill>
            </a:rPr>
            <a:t>Améliorer la connaissance des MOA sur les bénéfices économiques et humains de la prévention </a:t>
          </a:r>
          <a:r>
            <a:rPr lang="fr-FR" sz="1200" b="0" kern="1200" dirty="0" smtClean="0">
              <a:solidFill>
                <a:schemeClr val="accent6"/>
              </a:solidFill>
            </a:rPr>
            <a:t>;</a:t>
          </a:r>
        </a:p>
        <a:p>
          <a:pPr marL="114300" lvl="1" indent="-114300" algn="l" defTabSz="533400">
            <a:lnSpc>
              <a:spcPct val="90000"/>
            </a:lnSpc>
            <a:spcBef>
              <a:spcPct val="0"/>
            </a:spcBef>
            <a:spcAft>
              <a:spcPct val="15000"/>
            </a:spcAft>
            <a:buChar char="••"/>
          </a:pPr>
          <a:r>
            <a:rPr lang="fr-FR" sz="1200" kern="1200" dirty="0" smtClean="0">
              <a:solidFill>
                <a:schemeClr val="accent6"/>
              </a:solidFill>
            </a:rPr>
            <a:t>S’assurer de l’effectivité de la prise en compte de nos préconisations sur les chantiers</a:t>
          </a:r>
          <a:r>
            <a:rPr lang="fr-FR" sz="1200" b="0" kern="1200" dirty="0" smtClean="0">
              <a:solidFill>
                <a:schemeClr val="accent6"/>
              </a:solidFill>
            </a:rPr>
            <a:t>;</a:t>
          </a:r>
          <a:endParaRPr lang="fr-FR" sz="1200" b="0" i="0" kern="1200" dirty="0">
            <a:solidFill>
              <a:schemeClr val="accent6"/>
            </a:solidFill>
            <a:latin typeface="Arial" pitchFamily="34" charset="0"/>
            <a:cs typeface="Arial" pitchFamily="34" charset="0"/>
          </a:endParaRPr>
        </a:p>
        <a:p>
          <a:pPr marL="114300" lvl="1" indent="-114300" algn="l" defTabSz="533400">
            <a:lnSpc>
              <a:spcPct val="90000"/>
            </a:lnSpc>
            <a:spcBef>
              <a:spcPct val="0"/>
            </a:spcBef>
            <a:spcAft>
              <a:spcPct val="15000"/>
            </a:spcAft>
            <a:buChar char="••"/>
          </a:pPr>
          <a:r>
            <a:rPr lang="fr-FR" sz="1200" b="0" kern="1200" dirty="0" smtClean="0">
              <a:solidFill>
                <a:schemeClr val="accent6"/>
              </a:solidFill>
            </a:rPr>
            <a:t>Mieux installer le CSPS dans l’organisation des projets de construction dès la conception.</a:t>
          </a:r>
        </a:p>
        <a:p>
          <a:pPr marL="114300" lvl="1" indent="-114300" algn="l" defTabSz="533400">
            <a:lnSpc>
              <a:spcPct val="90000"/>
            </a:lnSpc>
            <a:spcBef>
              <a:spcPct val="0"/>
            </a:spcBef>
            <a:spcAft>
              <a:spcPct val="15000"/>
            </a:spcAft>
            <a:buChar char="••"/>
          </a:pPr>
          <a:endParaRPr lang="fr-FR" sz="1200" b="1" kern="1200" dirty="0" smtClean="0"/>
        </a:p>
      </dsp:txBody>
      <dsp:txXfrm>
        <a:off x="0" y="2845128"/>
        <a:ext cx="5303912" cy="2041200"/>
      </dsp:txXfrm>
    </dsp:sp>
    <dsp:sp modelId="{FED08A12-C9AC-4BEE-8843-EC63EC482C36}">
      <dsp:nvSpPr>
        <dsp:cNvPr id="0" name=""/>
        <dsp:cNvSpPr/>
      </dsp:nvSpPr>
      <dsp:spPr>
        <a:xfrm>
          <a:off x="265195" y="2579448"/>
          <a:ext cx="2673505" cy="531360"/>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0333" tIns="0" rIns="140333" bIns="0" numCol="1" spcCol="1270" anchor="ctr" anchorCtr="0">
          <a:noAutofit/>
        </a:bodyPr>
        <a:lstStyle/>
        <a:p>
          <a:pPr lvl="0" algn="l" defTabSz="800100">
            <a:lnSpc>
              <a:spcPct val="90000"/>
            </a:lnSpc>
            <a:spcBef>
              <a:spcPct val="0"/>
            </a:spcBef>
            <a:spcAft>
              <a:spcPct val="35000"/>
            </a:spcAft>
          </a:pPr>
          <a:r>
            <a:rPr lang="fr-FR" sz="1800" b="1" kern="1200" dirty="0" smtClean="0">
              <a:latin typeface="Arial" pitchFamily="34" charset="0"/>
              <a:cs typeface="Arial" pitchFamily="34" charset="0"/>
            </a:rPr>
            <a:t>Enjeux</a:t>
          </a:r>
          <a:endParaRPr lang="fr-FR" sz="1800" b="1" kern="1200" dirty="0">
            <a:latin typeface="Arial" pitchFamily="34" charset="0"/>
            <a:cs typeface="Arial" pitchFamily="34" charset="0"/>
          </a:endParaRPr>
        </a:p>
      </dsp:txBody>
      <dsp:txXfrm>
        <a:off x="291134" y="2605387"/>
        <a:ext cx="2621627" cy="47948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41D3B7-0557-4FEC-9AE0-194ED2333EF0}">
      <dsp:nvSpPr>
        <dsp:cNvPr id="0" name=""/>
        <dsp:cNvSpPr/>
      </dsp:nvSpPr>
      <dsp:spPr>
        <a:xfrm>
          <a:off x="0" y="167673"/>
          <a:ext cx="5303912" cy="3061800"/>
        </a:xfrm>
        <a:prstGeom prst="rect">
          <a:avLst/>
        </a:prstGeom>
        <a:solidFill>
          <a:schemeClr val="lt1">
            <a:alpha val="90000"/>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1643" tIns="187452" rIns="411643" bIns="85344" numCol="1" spcCol="1270" anchor="t" anchorCtr="0">
          <a:noAutofit/>
        </a:bodyPr>
        <a:lstStyle/>
        <a:p>
          <a:pPr marL="114300" lvl="1" indent="-114300" algn="l" defTabSz="533400">
            <a:lnSpc>
              <a:spcPct val="90000"/>
            </a:lnSpc>
            <a:spcBef>
              <a:spcPct val="0"/>
            </a:spcBef>
            <a:spcAft>
              <a:spcPct val="15000"/>
            </a:spcAft>
            <a:buChar char="••"/>
          </a:pPr>
          <a:r>
            <a:rPr lang="fr-FR" sz="1200" b="1" u="sng" kern="1200" dirty="0" smtClean="0">
              <a:solidFill>
                <a:schemeClr val="accent6"/>
              </a:solidFill>
            </a:rPr>
            <a:t>Etape 1 </a:t>
          </a:r>
          <a:r>
            <a:rPr lang="fr-FR" sz="1200" kern="1200" dirty="0" smtClean="0">
              <a:solidFill>
                <a:schemeClr val="accent6"/>
              </a:solidFill>
            </a:rPr>
            <a:t>: </a:t>
          </a:r>
          <a:r>
            <a:rPr lang="fr-FR" sz="1200" b="1" kern="1200" dirty="0" smtClean="0">
              <a:solidFill>
                <a:schemeClr val="accent6"/>
              </a:solidFill>
            </a:rPr>
            <a:t>Etude statistiques et qualitatives des AT chutes</a:t>
          </a:r>
          <a:endParaRPr lang="fr-FR" sz="1200" b="1" i="0" kern="1200" dirty="0">
            <a:solidFill>
              <a:schemeClr val="accent6"/>
            </a:solidFill>
            <a:latin typeface="Arial" pitchFamily="34" charset="0"/>
            <a:cs typeface="Arial" pitchFamily="34" charset="0"/>
          </a:endParaRPr>
        </a:p>
        <a:p>
          <a:pPr marL="114300" lvl="1" indent="-114300" algn="l" defTabSz="533400">
            <a:lnSpc>
              <a:spcPct val="90000"/>
            </a:lnSpc>
            <a:spcBef>
              <a:spcPct val="0"/>
            </a:spcBef>
            <a:spcAft>
              <a:spcPct val="15000"/>
            </a:spcAft>
            <a:buChar char="••"/>
          </a:pPr>
          <a:r>
            <a:rPr lang="fr-FR" sz="1200" kern="1200" dirty="0" smtClean="0">
              <a:solidFill>
                <a:schemeClr val="accent6"/>
              </a:solidFill>
            </a:rPr>
            <a:t>Analyse nationale des principales causes des AT</a:t>
          </a:r>
        </a:p>
        <a:p>
          <a:pPr marL="114300" lvl="1" indent="-114300" algn="l" defTabSz="533400">
            <a:lnSpc>
              <a:spcPct val="90000"/>
            </a:lnSpc>
            <a:spcBef>
              <a:spcPct val="0"/>
            </a:spcBef>
            <a:spcAft>
              <a:spcPct val="15000"/>
            </a:spcAft>
            <a:buChar char="••"/>
          </a:pPr>
          <a:r>
            <a:rPr lang="fr-FR" sz="1200" kern="1200" dirty="0" smtClean="0">
              <a:solidFill>
                <a:schemeClr val="accent6"/>
              </a:solidFill>
            </a:rPr>
            <a:t>Analyse d’AT chute pour obtenir des informations qualitatives des causes d’AT.</a:t>
          </a:r>
        </a:p>
        <a:p>
          <a:pPr marL="228600" lvl="2" indent="-114300" algn="l" defTabSz="533400">
            <a:lnSpc>
              <a:spcPct val="90000"/>
            </a:lnSpc>
            <a:spcBef>
              <a:spcPct val="0"/>
            </a:spcBef>
            <a:spcAft>
              <a:spcPct val="15000"/>
            </a:spcAft>
            <a:buChar char="••"/>
          </a:pPr>
          <a:endParaRPr lang="fr-FR" sz="1200" kern="1200" dirty="0">
            <a:solidFill>
              <a:schemeClr val="accent6"/>
            </a:solidFill>
          </a:endParaRPr>
        </a:p>
        <a:p>
          <a:pPr marL="114300" lvl="1" indent="-114300" algn="l" defTabSz="533400">
            <a:lnSpc>
              <a:spcPct val="90000"/>
            </a:lnSpc>
            <a:spcBef>
              <a:spcPct val="0"/>
            </a:spcBef>
            <a:spcAft>
              <a:spcPct val="15000"/>
            </a:spcAft>
            <a:buChar char="••"/>
          </a:pPr>
          <a:r>
            <a:rPr lang="fr-FR" sz="1200" b="1" u="sng" kern="1200" dirty="0" smtClean="0">
              <a:solidFill>
                <a:schemeClr val="accent6"/>
              </a:solidFill>
            </a:rPr>
            <a:t>Etape 2 </a:t>
          </a:r>
          <a:r>
            <a:rPr lang="fr-FR" sz="1200" kern="1200" dirty="0" smtClean="0">
              <a:solidFill>
                <a:schemeClr val="accent6"/>
              </a:solidFill>
            </a:rPr>
            <a:t>: </a:t>
          </a:r>
          <a:r>
            <a:rPr lang="fr-FR" sz="1200" b="1" kern="1200" dirty="0" smtClean="0">
              <a:solidFill>
                <a:schemeClr val="accent6"/>
              </a:solidFill>
            </a:rPr>
            <a:t>Construire des standards de prévention </a:t>
          </a:r>
          <a:r>
            <a:rPr lang="fr-FR" sz="1200" kern="1200" dirty="0" smtClean="0">
              <a:solidFill>
                <a:schemeClr val="accent6"/>
              </a:solidFill>
            </a:rPr>
            <a:t>pour les principales causes d’AT</a:t>
          </a:r>
        </a:p>
        <a:p>
          <a:pPr marL="114300" lvl="1" indent="-114300" algn="l" defTabSz="533400">
            <a:lnSpc>
              <a:spcPct val="90000"/>
            </a:lnSpc>
            <a:spcBef>
              <a:spcPct val="0"/>
            </a:spcBef>
            <a:spcAft>
              <a:spcPct val="15000"/>
            </a:spcAft>
            <a:buChar char="••"/>
          </a:pPr>
          <a:r>
            <a:rPr lang="fr-FR" sz="1200" kern="1200" dirty="0" smtClean="0">
              <a:solidFill>
                <a:schemeClr val="accent6"/>
              </a:solidFill>
            </a:rPr>
            <a:t>Définir un cadre de standard de prévention simple d’accès et de mise en œuvre</a:t>
          </a:r>
        </a:p>
        <a:p>
          <a:pPr marL="114300" lvl="1" indent="-114300" algn="l" defTabSz="533400">
            <a:lnSpc>
              <a:spcPct val="90000"/>
            </a:lnSpc>
            <a:spcBef>
              <a:spcPct val="0"/>
            </a:spcBef>
            <a:spcAft>
              <a:spcPct val="15000"/>
            </a:spcAft>
            <a:buChar char="••"/>
          </a:pPr>
          <a:r>
            <a:rPr lang="fr-FR" sz="1200" kern="1200" dirty="0" smtClean="0">
              <a:solidFill>
                <a:schemeClr val="accent6"/>
              </a:solidFill>
            </a:rPr>
            <a:t>Réaliser en inter région les standards retenus</a:t>
          </a:r>
        </a:p>
        <a:p>
          <a:pPr marL="228600" lvl="2" indent="-114300" algn="l" defTabSz="533400">
            <a:lnSpc>
              <a:spcPct val="90000"/>
            </a:lnSpc>
            <a:spcBef>
              <a:spcPct val="0"/>
            </a:spcBef>
            <a:spcAft>
              <a:spcPct val="15000"/>
            </a:spcAft>
            <a:buChar char="••"/>
          </a:pPr>
          <a:endParaRPr lang="fr-FR" sz="1200" kern="1200" dirty="0">
            <a:solidFill>
              <a:schemeClr val="accent6"/>
            </a:solidFill>
          </a:endParaRPr>
        </a:p>
        <a:p>
          <a:pPr marL="114300" lvl="1" indent="-114300" algn="l" defTabSz="533400">
            <a:lnSpc>
              <a:spcPct val="90000"/>
            </a:lnSpc>
            <a:spcBef>
              <a:spcPct val="0"/>
            </a:spcBef>
            <a:spcAft>
              <a:spcPct val="15000"/>
            </a:spcAft>
            <a:buChar char="••"/>
          </a:pPr>
          <a:r>
            <a:rPr lang="fr-FR" sz="1200" b="1" u="sng" kern="1200" dirty="0" smtClean="0">
              <a:solidFill>
                <a:schemeClr val="accent6"/>
              </a:solidFill>
            </a:rPr>
            <a:t>Etape 3 </a:t>
          </a:r>
          <a:r>
            <a:rPr lang="fr-FR" sz="1200" kern="1200" dirty="0" smtClean="0">
              <a:solidFill>
                <a:schemeClr val="accent6"/>
              </a:solidFill>
            </a:rPr>
            <a:t>: Organiser une </a:t>
          </a:r>
          <a:r>
            <a:rPr lang="fr-FR" sz="1200" b="1" kern="1200" dirty="0" smtClean="0">
              <a:solidFill>
                <a:schemeClr val="accent6"/>
              </a:solidFill>
            </a:rPr>
            <a:t>communication</a:t>
          </a:r>
          <a:r>
            <a:rPr lang="fr-FR" sz="1200" kern="1200" dirty="0" smtClean="0">
              <a:solidFill>
                <a:schemeClr val="accent6"/>
              </a:solidFill>
            </a:rPr>
            <a:t> et un accompagnement pour mettre en œuvre ces standards</a:t>
          </a:r>
        </a:p>
        <a:p>
          <a:pPr marL="114300" lvl="1" indent="-114300" algn="l" defTabSz="533400">
            <a:lnSpc>
              <a:spcPct val="90000"/>
            </a:lnSpc>
            <a:spcBef>
              <a:spcPct val="0"/>
            </a:spcBef>
            <a:spcAft>
              <a:spcPct val="15000"/>
            </a:spcAft>
            <a:buChar char="••"/>
          </a:pPr>
          <a:r>
            <a:rPr lang="fr-FR" sz="1200" kern="1200" dirty="0" smtClean="0">
              <a:solidFill>
                <a:schemeClr val="accent6"/>
              </a:solidFill>
            </a:rPr>
            <a:t>Campagne de communication</a:t>
          </a:r>
        </a:p>
        <a:p>
          <a:pPr marL="114300" lvl="1" indent="-114300" algn="l" defTabSz="533400">
            <a:lnSpc>
              <a:spcPct val="90000"/>
            </a:lnSpc>
            <a:spcBef>
              <a:spcPct val="0"/>
            </a:spcBef>
            <a:spcAft>
              <a:spcPct val="15000"/>
            </a:spcAft>
            <a:buChar char="••"/>
          </a:pPr>
          <a:r>
            <a:rPr lang="fr-FR" sz="1200" kern="1200" dirty="0" smtClean="0">
              <a:solidFill>
                <a:schemeClr val="accent6"/>
              </a:solidFill>
            </a:rPr>
            <a:t>Accompagnement par le réseau et des acteurs externes des entreprises à la mise en œuvre</a:t>
          </a:r>
        </a:p>
      </dsp:txBody>
      <dsp:txXfrm>
        <a:off x="0" y="167673"/>
        <a:ext cx="5303912" cy="3061800"/>
      </dsp:txXfrm>
    </dsp:sp>
    <dsp:sp modelId="{6A409C7E-F0FA-4BE4-AE72-46496C189E8E}">
      <dsp:nvSpPr>
        <dsp:cNvPr id="0" name=""/>
        <dsp:cNvSpPr/>
      </dsp:nvSpPr>
      <dsp:spPr>
        <a:xfrm>
          <a:off x="265195" y="34833"/>
          <a:ext cx="2673505" cy="265680"/>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0333" tIns="0" rIns="140333" bIns="0" numCol="1" spcCol="1270" anchor="ctr" anchorCtr="0">
          <a:noAutofit/>
        </a:bodyPr>
        <a:lstStyle/>
        <a:p>
          <a:pPr lvl="0" algn="l" defTabSz="800100">
            <a:lnSpc>
              <a:spcPct val="90000"/>
            </a:lnSpc>
            <a:spcBef>
              <a:spcPct val="0"/>
            </a:spcBef>
            <a:spcAft>
              <a:spcPct val="35000"/>
            </a:spcAft>
          </a:pPr>
          <a:r>
            <a:rPr lang="fr-FR" sz="1800" b="1" kern="1200" dirty="0" smtClean="0">
              <a:latin typeface="Arial" pitchFamily="34" charset="0"/>
              <a:cs typeface="Arial" pitchFamily="34" charset="0"/>
            </a:rPr>
            <a:t>Action</a:t>
          </a:r>
          <a:endParaRPr lang="fr-FR" sz="1800" b="1" kern="1200" dirty="0">
            <a:latin typeface="Arial" pitchFamily="34" charset="0"/>
            <a:cs typeface="Arial" pitchFamily="34" charset="0"/>
          </a:endParaRPr>
        </a:p>
      </dsp:txBody>
      <dsp:txXfrm>
        <a:off x="278164" y="47802"/>
        <a:ext cx="2647567" cy="239742"/>
      </dsp:txXfrm>
    </dsp:sp>
    <dsp:sp modelId="{14592AAD-5A37-4473-A199-CE699462D4A8}">
      <dsp:nvSpPr>
        <dsp:cNvPr id="0" name=""/>
        <dsp:cNvSpPr/>
      </dsp:nvSpPr>
      <dsp:spPr>
        <a:xfrm>
          <a:off x="0" y="3410913"/>
          <a:ext cx="5303912" cy="1445850"/>
        </a:xfrm>
        <a:prstGeom prst="rect">
          <a:avLst/>
        </a:prstGeom>
        <a:solidFill>
          <a:schemeClr val="lt1">
            <a:alpha val="90000"/>
            <a:hueOff val="0"/>
            <a:satOff val="0"/>
            <a:lumOff val="0"/>
            <a:alphaOff val="0"/>
          </a:schemeClr>
        </a:solidFill>
        <a:ln w="25400" cap="flat" cmpd="sng" algn="ctr">
          <a:solidFill>
            <a:schemeClr val="accent2">
              <a:shade val="80000"/>
              <a:hueOff val="412337"/>
              <a:satOff val="-27495"/>
              <a:lumOff val="3118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1643" tIns="187452" rIns="411643" bIns="85344" numCol="1" spcCol="1270" anchor="t" anchorCtr="0">
          <a:noAutofit/>
        </a:bodyPr>
        <a:lstStyle/>
        <a:p>
          <a:pPr marL="114300" lvl="1" indent="-114300" algn="l" defTabSz="533400">
            <a:lnSpc>
              <a:spcPct val="90000"/>
            </a:lnSpc>
            <a:spcBef>
              <a:spcPct val="0"/>
            </a:spcBef>
            <a:spcAft>
              <a:spcPct val="15000"/>
            </a:spcAft>
            <a:buChar char="••"/>
          </a:pPr>
          <a:r>
            <a:rPr lang="fr-FR" sz="1200" b="1" kern="1200" dirty="0" smtClean="0">
              <a:solidFill>
                <a:schemeClr val="accent6"/>
              </a:solidFill>
            </a:rPr>
            <a:t>Diminuer la sinistralité </a:t>
          </a:r>
          <a:r>
            <a:rPr lang="fr-FR" sz="1200" kern="1200" dirty="0" smtClean="0">
              <a:solidFill>
                <a:schemeClr val="accent6"/>
              </a:solidFill>
            </a:rPr>
            <a:t>des accidents du travail lié aux chutes de plain-pied et de hauteur, tous secteurs confondus (hors BTP), qui </a:t>
          </a:r>
          <a:r>
            <a:rPr lang="fr-FR" sz="1200" b="1" kern="1200" dirty="0" smtClean="0">
              <a:solidFill>
                <a:schemeClr val="accent6"/>
              </a:solidFill>
            </a:rPr>
            <a:t>représentent 25% des AT</a:t>
          </a:r>
          <a:r>
            <a:rPr lang="fr-FR" sz="1200" kern="1200" dirty="0" smtClean="0">
              <a:solidFill>
                <a:schemeClr val="accent6"/>
              </a:solidFill>
            </a:rPr>
            <a:t>.</a:t>
          </a:r>
          <a:endParaRPr lang="fr-FR" sz="1200" i="0" kern="1200" dirty="0">
            <a:solidFill>
              <a:schemeClr val="accent6"/>
            </a:solidFill>
            <a:latin typeface="Arial" pitchFamily="34" charset="0"/>
            <a:cs typeface="Arial" pitchFamily="34" charset="0"/>
          </a:endParaRPr>
        </a:p>
        <a:p>
          <a:pPr marL="114300" lvl="1" indent="-114300" algn="l" defTabSz="533400">
            <a:lnSpc>
              <a:spcPct val="90000"/>
            </a:lnSpc>
            <a:spcBef>
              <a:spcPct val="0"/>
            </a:spcBef>
            <a:spcAft>
              <a:spcPct val="15000"/>
            </a:spcAft>
            <a:buChar char="••"/>
          </a:pPr>
          <a:endParaRPr lang="fr-FR" sz="1200" kern="1200" dirty="0">
            <a:solidFill>
              <a:schemeClr val="accent6"/>
            </a:solidFill>
          </a:endParaRPr>
        </a:p>
        <a:p>
          <a:pPr marL="114300" lvl="1" indent="-114300" algn="l" defTabSz="533400">
            <a:lnSpc>
              <a:spcPct val="90000"/>
            </a:lnSpc>
            <a:spcBef>
              <a:spcPct val="0"/>
            </a:spcBef>
            <a:spcAft>
              <a:spcPct val="15000"/>
            </a:spcAft>
            <a:buChar char="••"/>
          </a:pPr>
          <a:r>
            <a:rPr lang="fr-FR" sz="1200" b="1" kern="1200" dirty="0" smtClean="0">
              <a:solidFill>
                <a:schemeClr val="accent6"/>
              </a:solidFill>
            </a:rPr>
            <a:t>Proposer une offre de prévention </a:t>
          </a:r>
          <a:r>
            <a:rPr lang="fr-FR" sz="1200" kern="1200" dirty="0" smtClean="0">
              <a:solidFill>
                <a:schemeClr val="accent6"/>
              </a:solidFill>
            </a:rPr>
            <a:t>pour les principales situations de travail causant des chutes de plain-pied et des chutes de hauteur</a:t>
          </a:r>
          <a:endParaRPr lang="fr-FR" sz="1200" kern="1200" dirty="0">
            <a:solidFill>
              <a:schemeClr val="accent6"/>
            </a:solidFill>
          </a:endParaRPr>
        </a:p>
      </dsp:txBody>
      <dsp:txXfrm>
        <a:off x="0" y="3410913"/>
        <a:ext cx="5303912" cy="1445850"/>
      </dsp:txXfrm>
    </dsp:sp>
    <dsp:sp modelId="{FED08A12-C9AC-4BEE-8843-EC63EC482C36}">
      <dsp:nvSpPr>
        <dsp:cNvPr id="0" name=""/>
        <dsp:cNvSpPr/>
      </dsp:nvSpPr>
      <dsp:spPr>
        <a:xfrm>
          <a:off x="265195" y="3278073"/>
          <a:ext cx="2673505" cy="265680"/>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40333" tIns="0" rIns="140333" bIns="0" numCol="1" spcCol="1270" anchor="ctr" anchorCtr="0">
          <a:noAutofit/>
        </a:bodyPr>
        <a:lstStyle/>
        <a:p>
          <a:pPr lvl="0" algn="l" defTabSz="800100">
            <a:lnSpc>
              <a:spcPct val="90000"/>
            </a:lnSpc>
            <a:spcBef>
              <a:spcPct val="0"/>
            </a:spcBef>
            <a:spcAft>
              <a:spcPct val="35000"/>
            </a:spcAft>
          </a:pPr>
          <a:r>
            <a:rPr lang="fr-FR" sz="1800" b="1" kern="1200" dirty="0" smtClean="0">
              <a:latin typeface="Arial" pitchFamily="34" charset="0"/>
              <a:cs typeface="Arial" pitchFamily="34" charset="0"/>
            </a:rPr>
            <a:t>Enjeux</a:t>
          </a:r>
          <a:endParaRPr lang="fr-FR" sz="1800" b="1" kern="1200" dirty="0">
            <a:latin typeface="Arial" pitchFamily="34" charset="0"/>
            <a:cs typeface="Arial" pitchFamily="34" charset="0"/>
          </a:endParaRPr>
        </a:p>
      </dsp:txBody>
      <dsp:txXfrm>
        <a:off x="278164" y="3291042"/>
        <a:ext cx="2647567" cy="23974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9/3/layout/PhasedProcess">
  <dgm:title val=""/>
  <dgm:desc val=""/>
  <dgm:catLst>
    <dgm:cat type="process" pri="12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30">
          <dgm:prSet phldr="1"/>
        </dgm:pt>
        <dgm:pt modelId="31">
          <dgm:prSet phldr="1"/>
        </dgm:pt>
      </dgm:ptLst>
      <dgm:cxnLst>
        <dgm:cxn modelId="40" srcId="0" destId="10" srcOrd="0" destOrd="0"/>
        <dgm:cxn modelId="16" srcId="10" destId="11" srcOrd="0" destOrd="0"/>
        <dgm:cxn modelId="17" srcId="10" destId="12" srcOrd="1" destOrd="0"/>
        <dgm:cxn modelId="18" srcId="10" destId="13" srcOrd="2" destOrd="0"/>
        <dgm:cxn modelId="50" srcId="0" destId="20" srcOrd="1" destOrd="0"/>
        <dgm:cxn modelId="60" srcId="0" destId="30" srcOrd="2" destOrd="0"/>
        <dgm:cxn modelId="32" srcId="30" destId="31" srcOrd="0" destOrd="0"/>
        <dgm:cxn modelId="26" srcId="20" destId="21" srcOrd="0" destOrd="0"/>
        <dgm:cxn modelId="27" srcId="20" destId="22" srcOrd="1"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30">
          <dgm:prSet phldr="1"/>
        </dgm:pt>
        <dgm:pt modelId="31">
          <dgm:prSet phldr="1"/>
        </dgm:pt>
      </dgm:ptLst>
      <dgm:cxnLst>
        <dgm:cxn modelId="40" srcId="0" destId="10" srcOrd="0" destOrd="0"/>
        <dgm:cxn modelId="16" srcId="10" destId="11" srcOrd="0" destOrd="0"/>
        <dgm:cxn modelId="17" srcId="10" destId="12" srcOrd="1" destOrd="0"/>
        <dgm:cxn modelId="18" srcId="10" destId="13" srcOrd="2" destOrd="0"/>
        <dgm:cxn modelId="50" srcId="0" destId="20" srcOrd="1" destOrd="0"/>
        <dgm:cxn modelId="60" srcId="0" destId="30" srcOrd="2" destOrd="0"/>
        <dgm:cxn modelId="32" srcId="30" destId="31" srcOrd="0" destOrd="0"/>
        <dgm:cxn modelId="26" srcId="20" destId="21" srcOrd="0" destOrd="0"/>
        <dgm:cxn modelId="27" srcId="20" destId="22" srcOrd="1"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30">
          <dgm:prSet phldr="1"/>
        </dgm:pt>
        <dgm:pt modelId="31">
          <dgm:prSet phldr="1"/>
        </dgm:pt>
      </dgm:ptLst>
      <dgm:cxnLst>
        <dgm:cxn modelId="40" srcId="0" destId="10" srcOrd="0" destOrd="0"/>
        <dgm:cxn modelId="16" srcId="10" destId="11" srcOrd="0" destOrd="0"/>
        <dgm:cxn modelId="17" srcId="10" destId="12" srcOrd="1" destOrd="0"/>
        <dgm:cxn modelId="18" srcId="10" destId="13" srcOrd="2" destOrd="0"/>
        <dgm:cxn modelId="50" srcId="0" destId="20" srcOrd="1" destOrd="0"/>
        <dgm:cxn modelId="60" srcId="0" destId="30" srcOrd="2" destOrd="0"/>
        <dgm:cxn modelId="32" srcId="30" destId="31" srcOrd="0" destOrd="0"/>
        <dgm:cxn modelId="26" srcId="20" destId="21" srcOrd="0" destOrd="0"/>
        <dgm:cxn modelId="27" srcId="20" destId="22" srcOrd="1" destOrd="0"/>
      </dgm:cxnLst>
      <dgm:bg/>
      <dgm:whole/>
    </dgm:dataModel>
  </dgm:clrData>
  <dgm:layoutNode name="Name0">
    <dgm:varLst>
      <dgm:chMax val="3"/>
      <dgm:chPref val="3"/>
      <dgm:bulletEnabled val="1"/>
      <dgm:dir/>
      <dgm:animLvl val="lvl"/>
    </dgm:varLst>
    <dgm:shape xmlns:r="http://schemas.openxmlformats.org/officeDocument/2006/relationships" r:blip="">
      <dgm:adjLst/>
    </dgm:shape>
    <dgm:choose name="Name1">
      <dgm:if name="Name2" axis="ch" ptType="node" func="cnt" op="gte" val="3">
        <dgm:alg type="composite">
          <dgm:param type="ar" val="2.8316"/>
        </dgm:alg>
        <dgm:choose name="Name3">
          <dgm:if name="Name4" func="var" arg="dir" op="equ" val="norm">
            <dgm:constrLst>
              <dgm:constr type="primFontSz" for="des" forName="parentText1" val="65"/>
              <dgm:constr type="primFontSz" for="des" forName="childText1_1" val="65"/>
              <dgm:constr type="primFontSz" for="des" forName="circ1Tx" val="65"/>
              <dgm:constr type="primFontSz" for="des" forName="parentText2" refType="primFontSz" refFor="des" refForName="parentText1" op="equ"/>
              <dgm:constr type="primFontSz" for="des" forName="parentText3" refType="primFontSz" refFor="des" refForName="parentText1" op="equ"/>
              <dgm:constr type="primFontSz" for="des" forName="childText1_1" refType="primFontSz" refFor="des" refForName="parentText1" op="lte"/>
              <dgm:constr type="primFontSz" for="des" forName="childText1_2" refType="primFontSz" refFor="des" refForName="parentText1" op="lte"/>
              <dgm:constr type="primFontSz" for="des" forName="childText1_3" refType="primFontSz" refFor="des" refForName="parentText1" op="lte"/>
              <dgm:constr type="primFontSz" for="des" forName="childText1_4" refType="primFontSz" refFor="des" refForName="parentText1" op="lte"/>
              <dgm:constr type="primFontSz" for="des" forName="childText1_1" refType="primFontSz" refFor="des" refForName="parentText2" op="lte"/>
              <dgm:constr type="primFontSz" for="des" forName="childText1_2" refType="primFontSz" refFor="des" refForName="parentText2" op="lte"/>
              <dgm:constr type="primFontSz" for="des" forName="childText1_3" refType="primFontSz" refFor="des" refForName="parentText2" op="lte"/>
              <dgm:constr type="primFontSz" for="des" forName="childText1_4" refType="primFontSz" refFor="des" refForName="parentText2" op="lte"/>
              <dgm:constr type="primFontSz" for="des" forName="childText1_1" refType="primFontSz" refFor="des" refForName="parentText3" op="lte"/>
              <dgm:constr type="primFontSz" for="des" forName="childText1_2" refType="primFontSz" refFor="des" refForName="parentText3" op="lte"/>
              <dgm:constr type="primFontSz" for="des" forName="childText1_3" refType="primFontSz" refFor="des" refForName="parentText3" op="lte"/>
              <dgm:constr type="primFontSz" for="des" forName="childText1_4" refType="primFontSz" refFor="des" refForName="parentText3" op="lte"/>
              <dgm:constr type="primFontSz" for="des" forName="circ1Tx" refType="primFontSz" refFor="des" refForName="parentText1" op="lte"/>
              <dgm:constr type="primFontSz" for="des" forName="circ2Tx" refType="primFontSz" refFor="des" refForName="parentText1" op="lte"/>
              <dgm:constr type="primFontSz" for="des" forName="circ3Tx" refType="primFontSz" refFor="des" refForName="parentText1" op="lte"/>
              <dgm:constr type="primFontSz" for="des" forName="circ4Tx" refType="primFontSz" refFor="des" refForName="parentText1" op="lte"/>
              <dgm:constr type="primFontSz" for="des" forName="circ1Tx" refType="primFontSz" refFor="des" refForName="parentText2" op="lte"/>
              <dgm:constr type="primFontSz" for="des" forName="circ2Tx" refType="primFontSz" refFor="des" refForName="parentText2" op="lte"/>
              <dgm:constr type="primFontSz" for="des" forName="circ3Tx" refType="primFontSz" refFor="des" refForName="parentText2" op="lte"/>
              <dgm:constr type="primFontSz" for="des" forName="circ4Tx" refType="primFontSz" refFor="des" refForName="parentText2" op="lte"/>
              <dgm:constr type="primFontSz" for="des" forName="circ1Tx" refType="primFontSz" refFor="des" refForName="parentText3" op="lte"/>
              <dgm:constr type="primFontSz" for="des" forName="circ2Tx" refType="primFontSz" refFor="des" refForName="parentText3" op="lte"/>
              <dgm:constr type="primFontSz" for="des" forName="circ3Tx" refType="primFontSz" refFor="des" refForName="parentText3" op="lte"/>
              <dgm:constr type="primFontSz" for="des" forName="circ4Tx" refType="primFontSz" refFor="des" refForName="parentText3" op="lte"/>
              <dgm:constr type="primFontSz" for="des" forName="rightChild" refType="primFontSz" refFor="des" refForName="parentText1" op="lte"/>
              <dgm:constr type="primFontSz" for="des" forName="rightChild" refType="primFontSz" refFor="des" refForName="parentText2" op="lte"/>
              <dgm:constr type="primFontSz" for="des" forName="rightChild" refType="primFontSz" refFor="des" refForName="parentText3" op="lte"/>
              <dgm:constr type="primFontSz" for="des" forName="childText1_2" refType="primFontSz" refFor="des" refForName="childText1_1" op="equ"/>
              <dgm:constr type="primFontSz" for="des" forName="childText1_3" refType="primFontSz" refFor="des" refForName="childText1_1" op="equ"/>
              <dgm:constr type="primFontSz" for="des" forName="childText1_4" refType="primFontSz" refFor="des" refForName="childText1_1" op="equ"/>
              <dgm:constr type="primFontSz" for="des" forName="circ2Tx" refType="primFontSz" refFor="des" refForName="circ1Tx" op="equ"/>
              <dgm:constr type="primFontSz" for="des" forName="circ3Tx" refType="primFontSz" refFor="des" refForName="circ1Tx" op="equ"/>
              <dgm:constr type="primFontSz" for="des" forName="circ4Tx" refType="primFontSz" refFor="des" refForName="circ1Tx" op="equ"/>
              <dgm:constr type="l" for="ch" forName="leftComposite" refType="w" fact="0.0567"/>
              <dgm:constr type="t" for="ch" forName="leftComposite" refType="h" fact="0.1159"/>
              <dgm:constr type="w" for="ch" forName="leftComposite" refType="w" fact="0.2455"/>
              <dgm:constr type="h" for="ch" forName="leftComposite" refType="h" fact="0.6953"/>
              <dgm:constr type="l" for="ch" forName="middleComposite" refType="w" fact="0.365"/>
              <dgm:constr type="t" for="ch" forName="middleComposite" refType="h" fact="0.1545"/>
              <dgm:constr type="w" for="ch" forName="middleComposite" refType="w" fact="0.2728"/>
              <dgm:constr type="h" for="ch" forName="middleComposite" refType="h" fact="0.6567"/>
              <dgm:constr type="l" for="ch" forName="arc1" refType="w" fact="0"/>
              <dgm:constr type="t" for="ch" forName="arc1" refType="h" fact="0"/>
              <dgm:constr type="w" for="ch" forName="arc1" refType="w" fact="0.3305"/>
              <dgm:constr type="h" for="ch" forName="arc1" refType="h" fact="0.9357"/>
              <dgm:constr type="l" for="ch" forName="arc2" refType="w" fact="0.3295"/>
              <dgm:constr type="t" for="ch" forName="arc2" refType="h" fact="0"/>
              <dgm:constr type="w" for="ch" forName="arc2" refType="w" fact="0.3305"/>
              <dgm:constr type="h" for="ch" forName="arc2" refType="h" fact="0.9357"/>
              <dgm:constr type="l" for="ch" forName="arc3" refType="w" fact="0.3401"/>
              <dgm:constr type="t" for="ch" forName="arc3" refType="h" fact="0"/>
              <dgm:constr type="w" for="ch" forName="arc3" refType="w" fact="0.3305"/>
              <dgm:constr type="h" for="ch" forName="arc3" refType="h" fact="0.9357"/>
              <dgm:constr type="l" for="ch" forName="arc4" refType="w" fact="0.6695"/>
              <dgm:constr type="t" for="ch" forName="arc4" refType="h" fact="0"/>
              <dgm:constr type="w" for="ch" forName="arc4" refType="w" fact="0.3305"/>
              <dgm:constr type="h" for="ch" forName="arc4" refType="h" fact="0.9357"/>
              <dgm:constr type="l" for="ch" forName="rightChild" refType="w" fact="0.713"/>
              <dgm:constr type="t" for="ch" forName="rightChild" refType="h" fact="0.1934"/>
              <dgm:constr type="w" for="ch" forName="rightChild" refType="w" fact="0.193"/>
              <dgm:constr type="h" for="ch" forName="rightChild" refType="h" fact="0.5464"/>
              <dgm:constr type="l" for="ch" forName="parentText1" refType="w" fact="0.0621"/>
              <dgm:constr type="t" for="ch" forName="parentText1" refType="h" fact="0.8128"/>
              <dgm:constr type="w" for="ch" forName="parentText1" refType="w" fact="0.2509"/>
              <dgm:constr type="h" for="ch" forName="parentText1" refType="h" fact="0.1872"/>
              <dgm:constr type="l" for="ch" forName="parentText2" refType="w" fact="0.3792"/>
              <dgm:constr type="t" for="ch" forName="parentText2" refType="h" fact="0.8128"/>
              <dgm:constr type="w" for="ch" forName="parentText2" refType="w" fact="0.2509"/>
              <dgm:constr type="h" for="ch" forName="parentText2" refType="h" fact="0.1872"/>
              <dgm:constr type="l" for="ch" forName="parentText3" refType="w" fact="0.6845"/>
              <dgm:constr type="t" for="ch" forName="parentText3" refType="h" fact="0.8128"/>
              <dgm:constr type="w" for="ch" forName="parentText3" refType="w" fact="0.2509"/>
              <dgm:constr type="h" for="ch" forName="parentText3" refType="h" fact="0.1872"/>
            </dgm:constrLst>
          </dgm:if>
          <dgm:else name="Name5">
            <dgm:constrLst>
              <dgm:constr type="primFontSz" for="des" forName="parentText1" val="65"/>
              <dgm:constr type="primFontSz" for="des" forName="childText1_1" val="65"/>
              <dgm:constr type="primFontSz" for="des" forName="circ1Tx" val="65"/>
              <dgm:constr type="primFontSz" for="des" forName="parentText2" refType="primFontSz" refFor="des" refForName="parentText1" op="equ"/>
              <dgm:constr type="primFontSz" for="des" forName="parentText3" refType="primFontSz" refFor="des" refForName="parentText1" op="equ"/>
              <dgm:constr type="primFontSz" for="des" forName="childText1_1" refType="primFontSz" refFor="des" refForName="parentText1" op="lte"/>
              <dgm:constr type="primFontSz" for="des" forName="childText1_2" refType="primFontSz" refFor="des" refForName="parentText1" op="lte"/>
              <dgm:constr type="primFontSz" for="des" forName="childText1_3" refType="primFontSz" refFor="des" refForName="parentText1" op="lte"/>
              <dgm:constr type="primFontSz" for="des" forName="childText1_4" refType="primFontSz" refFor="des" refForName="parentText1" op="lte"/>
              <dgm:constr type="primFontSz" for="des" forName="childText1_1" refType="primFontSz" refFor="des" refForName="parentText2" op="lte"/>
              <dgm:constr type="primFontSz" for="des" forName="childText1_2" refType="primFontSz" refFor="des" refForName="parentText2" op="lte"/>
              <dgm:constr type="primFontSz" for="des" forName="childText1_3" refType="primFontSz" refFor="des" refForName="parentText2" op="lte"/>
              <dgm:constr type="primFontSz" for="des" forName="childText1_4" refType="primFontSz" refFor="des" refForName="parentText2" op="lte"/>
              <dgm:constr type="primFontSz" for="des" forName="childText1_1" refType="primFontSz" refFor="des" refForName="parentText3" op="lte"/>
              <dgm:constr type="primFontSz" for="des" forName="childText1_2" refType="primFontSz" refFor="des" refForName="parentText3" op="lte"/>
              <dgm:constr type="primFontSz" for="des" forName="childText1_3" refType="primFontSz" refFor="des" refForName="parentText3" op="lte"/>
              <dgm:constr type="primFontSz" for="des" forName="childText1_4" refType="primFontSz" refFor="des" refForName="parentText3" op="lte"/>
              <dgm:constr type="primFontSz" for="des" forName="circ1Tx" refType="primFontSz" refFor="des" refForName="parentText1" op="lte"/>
              <dgm:constr type="primFontSz" for="des" forName="circ2Tx" refType="primFontSz" refFor="des" refForName="parentText1" op="lte"/>
              <dgm:constr type="primFontSz" for="des" forName="circ3Tx" refType="primFontSz" refFor="des" refForName="parentText1" op="lte"/>
              <dgm:constr type="primFontSz" for="des" forName="circ4Tx" refType="primFontSz" refFor="des" refForName="parentText1" op="lte"/>
              <dgm:constr type="primFontSz" for="des" forName="circ1Tx" refType="primFontSz" refFor="des" refForName="parentText2" op="lte"/>
              <dgm:constr type="primFontSz" for="des" forName="circ2Tx" refType="primFontSz" refFor="des" refForName="parentText2" op="lte"/>
              <dgm:constr type="primFontSz" for="des" forName="circ3Tx" refType="primFontSz" refFor="des" refForName="parentText2" op="lte"/>
              <dgm:constr type="primFontSz" for="des" forName="circ4Tx" refType="primFontSz" refFor="des" refForName="parentText2" op="lte"/>
              <dgm:constr type="primFontSz" for="des" forName="circ1Tx" refType="primFontSz" refFor="des" refForName="parentText3" op="lte"/>
              <dgm:constr type="primFontSz" for="des" forName="circ2Tx" refType="primFontSz" refFor="des" refForName="parentText3" op="lte"/>
              <dgm:constr type="primFontSz" for="des" forName="circ3Tx" refType="primFontSz" refFor="des" refForName="parentText3" op="lte"/>
              <dgm:constr type="primFontSz" for="des" forName="circ4Tx" refType="primFontSz" refFor="des" refForName="parentText3" op="lte"/>
              <dgm:constr type="primFontSz" for="des" forName="rightChild" refType="primFontSz" refFor="des" refForName="parentText1" op="lte"/>
              <dgm:constr type="primFontSz" for="des" forName="rightChild" refType="primFontSz" refFor="des" refForName="parentText2" op="lte"/>
              <dgm:constr type="primFontSz" for="des" forName="rightChild" refType="primFontSz" refFor="des" refForName="parentText3" op="lte"/>
              <dgm:constr type="primFontSz" for="des" forName="childText1_2" refType="primFontSz" refFor="des" refForName="childText1_1" op="equ"/>
              <dgm:constr type="primFontSz" for="des" forName="childText1_3" refType="primFontSz" refFor="des" refForName="childText1_1" op="equ"/>
              <dgm:constr type="primFontSz" for="des" forName="childText1_4" refType="primFontSz" refFor="des" refForName="childText1_1" op="equ"/>
              <dgm:constr type="primFontSz" for="des" forName="circ2Tx" refType="primFontSz" refFor="des" refForName="circ1Tx" op="equ"/>
              <dgm:constr type="primFontSz" for="des" forName="circ3Tx" refType="primFontSz" refFor="des" refForName="circ1Tx" op="equ"/>
              <dgm:constr type="primFontSz" for="des" forName="circ4Tx" refType="primFontSz" refFor="des" refForName="circ1Tx" op="equ"/>
              <dgm:constr type="l" for="ch" forName="leftComposite" refType="w" fact="0.72"/>
              <dgm:constr type="t" for="ch" forName="leftComposite" refType="h" fact="0.1159"/>
              <dgm:constr type="w" for="ch" forName="leftComposite" refType="w" fact="0.2455"/>
              <dgm:constr type="h" for="ch" forName="leftComposite" refType="h" fact="0.6953"/>
              <dgm:constr type="l" for="ch" forName="middleComposite" refType="w" fact="0.365"/>
              <dgm:constr type="t" for="ch" forName="middleComposite" refType="h" fact="0.1545"/>
              <dgm:constr type="w" for="ch" forName="middleComposite" refType="w" fact="0.2728"/>
              <dgm:constr type="h" for="ch" forName="middleComposite" refType="h" fact="0.6567"/>
              <dgm:constr type="l" for="ch" forName="rightChild" refType="w" fact="0.09"/>
              <dgm:constr type="t" for="ch" forName="rightChild" refType="h" fact="0.1934"/>
              <dgm:constr type="w" for="ch" forName="rightChild" refType="w" fact="0.193"/>
              <dgm:constr type="h" for="ch" forName="rightChild" refType="h" fact="0.5464"/>
              <dgm:constr type="l" for="ch" forName="arc1" refType="w" fact="0"/>
              <dgm:constr type="t" for="ch" forName="arc1" refType="h" fact="0"/>
              <dgm:constr type="w" for="ch" forName="arc1" refType="w" fact="0.3305"/>
              <dgm:constr type="h" for="ch" forName="arc1" refType="h" fact="0.9357"/>
              <dgm:constr type="l" for="ch" forName="arc2" refType="w" fact="0.3295"/>
              <dgm:constr type="t" for="ch" forName="arc2" refType="h" fact="0"/>
              <dgm:constr type="w" for="ch" forName="arc2" refType="w" fact="0.3305"/>
              <dgm:constr type="h" for="ch" forName="arc2" refType="h" fact="0.9357"/>
              <dgm:constr type="l" for="ch" forName="arc3" refType="w" fact="0.3401"/>
              <dgm:constr type="t" for="ch" forName="arc3" refType="h" fact="0"/>
              <dgm:constr type="w" for="ch" forName="arc3" refType="w" fact="0.3305"/>
              <dgm:constr type="h" for="ch" forName="arc3" refType="h" fact="0.9357"/>
              <dgm:constr type="l" for="ch" forName="arc4" refType="w" fact="0.6695"/>
              <dgm:constr type="t" for="ch" forName="arc4" refType="h" fact="0"/>
              <dgm:constr type="w" for="ch" forName="arc4" refType="w" fact="0.3305"/>
              <dgm:constr type="h" for="ch" forName="arc4" refType="h" fact="0.9357"/>
              <dgm:constr type="l" for="ch" forName="parentText1" refType="w" fact="0.7"/>
              <dgm:constr type="t" for="ch" forName="parentText1" refType="h" fact="0.8128"/>
              <dgm:constr type="w" for="ch" forName="parentText1" refType="w" fact="0.2509"/>
              <dgm:constr type="h" for="ch" forName="parentText1" refType="h" fact="0.1872"/>
              <dgm:constr type="l" for="ch" forName="parentText2" refType="w" fact="0.3792"/>
              <dgm:constr type="t" for="ch" forName="parentText2" refType="h" fact="0.8128"/>
              <dgm:constr type="w" for="ch" forName="parentText2" refType="w" fact="0.2509"/>
              <dgm:constr type="h" for="ch" forName="parentText2" refType="h" fact="0.1872"/>
              <dgm:constr type="l" for="ch" forName="parentText3" refType="w" fact="0.062"/>
              <dgm:constr type="t" for="ch" forName="parentText3" refType="h" fact="0.8128"/>
              <dgm:constr type="w" for="ch" forName="parentText3" refType="w" fact="0.2509"/>
              <dgm:constr type="h" for="ch" forName="parentText3" refType="h" fact="0.1872"/>
            </dgm:constrLst>
          </dgm:else>
        </dgm:choose>
      </dgm:if>
      <dgm:if name="Name6" axis="ch" ptType="node" func="cnt" op="gte" val="2">
        <dgm:alg type="composite">
          <dgm:param type="ar" val="1.8986"/>
        </dgm:alg>
        <dgm:choose name="Name7">
          <dgm:if name="Name8" func="var" arg="dir" op="equ" val="norm">
            <dgm:constrLst>
              <dgm:constr type="primFontSz" for="des" forName="parentText1" val="65"/>
              <dgm:constr type="primFontSz" for="des" forName="childText1_1" val="65"/>
              <dgm:constr type="primFontSz" for="des" forName="circ1Tx" val="65"/>
              <dgm:constr type="primFontSz" for="des" forName="parentText2" refType="primFontSz" refFor="des" refForName="parentText1" op="equ"/>
              <dgm:constr type="primFontSz" for="des" forName="childText1_1" refType="primFontSz" refFor="des" refForName="parentText1" op="lte"/>
              <dgm:constr type="primFontSz" for="des" forName="childText1_2" refType="primFontSz" refFor="des" refForName="parentText1" op="lte"/>
              <dgm:constr type="primFontSz" for="des" forName="childText1_3" refType="primFontSz" refFor="des" refForName="parentText1" op="lte"/>
              <dgm:constr type="primFontSz" for="des" forName="childText1_4" refType="primFontSz" refFor="des" refForName="parentText1" op="lte"/>
              <dgm:constr type="primFontSz" for="des" forName="childText1_1" refType="primFontSz" refFor="des" refForName="parentText2" op="lte"/>
              <dgm:constr type="primFontSz" for="des" forName="childText1_2" refType="primFontSz" refFor="des" refForName="parentText2" op="lte"/>
              <dgm:constr type="primFontSz" for="des" forName="childText1_3" refType="primFontSz" refFor="des" refForName="parentText2" op="lte"/>
              <dgm:constr type="primFontSz" for="des" forName="childText1_4" refType="primFontSz" refFor="des" refForName="parentText2" op="lte"/>
              <dgm:constr type="primFontSz" for="des" forName="childText1_1" refType="primFontSz" refFor="des" refForName="parentText3" op="lte"/>
              <dgm:constr type="primFontSz" for="des" forName="childText1_2" refType="primFontSz" refFor="des" refForName="parentText3" op="lte"/>
              <dgm:constr type="primFontSz" for="des" forName="childText1_3" refType="primFontSz" refFor="des" refForName="parentText3" op="lte"/>
              <dgm:constr type="primFontSz" for="des" forName="childText1_4" refType="primFontSz" refFor="des" refForName="parentText3" op="lte"/>
              <dgm:constr type="primFontSz" for="des" forName="circ1Tx" refType="primFontSz" refFor="des" refForName="parentText1" op="lte"/>
              <dgm:constr type="primFontSz" for="des" forName="circ2Tx" refType="primFontSz" refFor="des" refForName="parentText1" op="lte"/>
              <dgm:constr type="primFontSz" for="des" forName="circ3Tx" refType="primFontSz" refFor="des" refForName="parentText1" op="lte"/>
              <dgm:constr type="primFontSz" for="des" forName="circ4Tx" refType="primFontSz" refFor="des" refForName="parentText1" op="lte"/>
              <dgm:constr type="primFontSz" for="des" forName="circ1Tx" refType="primFontSz" refFor="des" refForName="parentText2" op="lte"/>
              <dgm:constr type="primFontSz" for="des" forName="circ2Tx" refType="primFontSz" refFor="des" refForName="parentText2" op="lte"/>
              <dgm:constr type="primFontSz" for="des" forName="circ3Tx" refType="primFontSz" refFor="des" refForName="parentText2" op="lte"/>
              <dgm:constr type="primFontSz" for="des" forName="circ4Tx" refType="primFontSz" refFor="des" refForName="parentText2" op="lte"/>
              <dgm:constr type="primFontSz" for="des" forName="circ1Tx" refType="primFontSz" refFor="des" refForName="parentText3" op="lte"/>
              <dgm:constr type="primFontSz" for="des" forName="circ2Tx" refType="primFontSz" refFor="des" refForName="parentText3" op="lte"/>
              <dgm:constr type="primFontSz" for="des" forName="circ3Tx" refType="primFontSz" refFor="des" refForName="parentText3" op="lte"/>
              <dgm:constr type="primFontSz" for="des" forName="circ4Tx" refType="primFontSz" refFor="des" refForName="parentText3" op="lte"/>
              <dgm:constr type="primFontSz" for="des" forName="childText1_2" refType="primFontSz" refFor="des" refForName="childText1_1" op="equ"/>
              <dgm:constr type="primFontSz" for="des" forName="childText1_3" refType="primFontSz" refFor="des" refForName="childText1_1" op="equ"/>
              <dgm:constr type="primFontSz" for="des" forName="childText1_4" refType="primFontSz" refFor="des" refForName="childText1_1" op="equ"/>
              <dgm:constr type="primFontSz" for="des" forName="circ2Tx" refType="primFontSz" refFor="des" refForName="circ1Tx" op="equ"/>
              <dgm:constr type="primFontSz" for="des" forName="circ3Tx" refType="primFontSz" refFor="des" refForName="circ1Tx" op="equ"/>
              <dgm:constr type="primFontSz" for="des" forName="circ4Tx" refType="primFontSz" refFor="des" refForName="circ1Tx" op="equ"/>
              <dgm:constr type="l" for="ch" forName="leftComposite" refType="w" fact="0.0941"/>
              <dgm:constr type="t" for="ch" forName="leftComposite" refType="h" fact="0.1159"/>
              <dgm:constr type="w" for="ch" forName="leftComposite" refType="w" fact="0.3469"/>
              <dgm:constr type="h" for="ch" forName="leftComposite" refType="h" fact="0.6953"/>
              <dgm:constr type="l" for="ch" forName="middleComposite" refType="w" fact="0.5782"/>
              <dgm:constr type="t" for="ch" forName="middleComposite" refType="h" fact="0.1159"/>
              <dgm:constr type="w" for="ch" forName="middleComposite" refType="w" fact="0.3389"/>
              <dgm:constr type="h" for="ch" forName="middleComposite" refType="h" fact="0.6567"/>
              <dgm:constr type="l" for="ch" forName="arc1" refType="w" fact="0"/>
              <dgm:constr type="t" for="ch" forName="arc1" refType="h" fact="0"/>
              <dgm:constr type="w" for="ch" forName="arc1" refType="w" fact="0.4928"/>
              <dgm:constr type="h" for="ch" forName="arc1" refType="h" fact="0.9357"/>
              <dgm:constr type="l" for="ch" forName="arc3" refType="w" fact="0.5072"/>
              <dgm:constr type="t" for="ch" forName="arc3" refType="h" fact="0"/>
              <dgm:constr type="w" for="ch" forName="arc3" refType="w" fact="0.4928"/>
              <dgm:constr type="h" for="ch" forName="arc3" refType="h" fact="0.9357"/>
              <dgm:constr type="l" for="ch" forName="parentText1" refType="w" fact="0.0926"/>
              <dgm:constr type="t" for="ch" forName="parentText1" refType="h" fact="0.8128"/>
              <dgm:constr type="w" for="ch" forName="parentText1" refType="w" fact="0.3742"/>
              <dgm:constr type="h" for="ch" forName="parentText1" refType="h" fact="0.1872"/>
              <dgm:constr type="l" for="ch" forName="parentText2" refType="w" fact="0.5655"/>
              <dgm:constr type="t" for="ch" forName="parentText2" refType="h" fact="0.8128"/>
              <dgm:constr type="w" for="ch" forName="parentText2" refType="w" fact="0.3742"/>
              <dgm:constr type="h" for="ch" forName="parentText2" refType="h" fact="0.1872"/>
            </dgm:constrLst>
          </dgm:if>
          <dgm:else name="Name9">
            <dgm:constrLst>
              <dgm:constr type="primFontSz" for="des" forName="parentText1" val="65"/>
              <dgm:constr type="primFontSz" for="des" forName="childText1_1" val="65"/>
              <dgm:constr type="primFontSz" for="des" forName="circ1Tx" val="65"/>
              <dgm:constr type="primFontSz" for="des" forName="parentText2" refType="primFontSz" refFor="des" refForName="parentText1" op="equ"/>
              <dgm:constr type="primFontSz" for="des" forName="childText1_1" refType="primFontSz" refFor="des" refForName="parentText1" op="lte"/>
              <dgm:constr type="primFontSz" for="des" forName="childText1_2" refType="primFontSz" refFor="des" refForName="parentText1" op="lte"/>
              <dgm:constr type="primFontSz" for="des" forName="childText1_3" refType="primFontSz" refFor="des" refForName="parentText1" op="lte"/>
              <dgm:constr type="primFontSz" for="des" forName="childText1_4" refType="primFontSz" refFor="des" refForName="parentText1" op="lte"/>
              <dgm:constr type="primFontSz" for="des" forName="childText1_1" refType="primFontSz" refFor="des" refForName="parentText2" op="lte"/>
              <dgm:constr type="primFontSz" for="des" forName="childText1_2" refType="primFontSz" refFor="des" refForName="parentText2" op="lte"/>
              <dgm:constr type="primFontSz" for="des" forName="childText1_3" refType="primFontSz" refFor="des" refForName="parentText2" op="lte"/>
              <dgm:constr type="primFontSz" for="des" forName="childText1_4" refType="primFontSz" refFor="des" refForName="parentText2" op="lte"/>
              <dgm:constr type="primFontSz" for="des" forName="childText1_1" refType="primFontSz" refFor="des" refForName="parentText3" op="lte"/>
              <dgm:constr type="primFontSz" for="des" forName="childText1_2" refType="primFontSz" refFor="des" refForName="parentText3" op="lte"/>
              <dgm:constr type="primFontSz" for="des" forName="childText1_3" refType="primFontSz" refFor="des" refForName="parentText3" op="lte"/>
              <dgm:constr type="primFontSz" for="des" forName="childText1_4" refType="primFontSz" refFor="des" refForName="parentText3" op="lte"/>
              <dgm:constr type="primFontSz" for="des" forName="circ1Tx" refType="primFontSz" refFor="des" refForName="parentText1" op="lte"/>
              <dgm:constr type="primFontSz" for="des" forName="circ2Tx" refType="primFontSz" refFor="des" refForName="parentText1" op="lte"/>
              <dgm:constr type="primFontSz" for="des" forName="circ3Tx" refType="primFontSz" refFor="des" refForName="parentText1" op="lte"/>
              <dgm:constr type="primFontSz" for="des" forName="circ4Tx" refType="primFontSz" refFor="des" refForName="parentText1" op="lte"/>
              <dgm:constr type="primFontSz" for="des" forName="circ1Tx" refType="primFontSz" refFor="des" refForName="parentText2" op="lte"/>
              <dgm:constr type="primFontSz" for="des" forName="circ2Tx" refType="primFontSz" refFor="des" refForName="parentText2" op="lte"/>
              <dgm:constr type="primFontSz" for="des" forName="circ3Tx" refType="primFontSz" refFor="des" refForName="parentText2" op="lte"/>
              <dgm:constr type="primFontSz" for="des" forName="circ4Tx" refType="primFontSz" refFor="des" refForName="parentText2" op="lte"/>
              <dgm:constr type="primFontSz" for="des" forName="circ1Tx" refType="primFontSz" refFor="des" refForName="parentText3" op="lte"/>
              <dgm:constr type="primFontSz" for="des" forName="circ2Tx" refType="primFontSz" refFor="des" refForName="parentText3" op="lte"/>
              <dgm:constr type="primFontSz" for="des" forName="circ3Tx" refType="primFontSz" refFor="des" refForName="parentText3" op="lte"/>
              <dgm:constr type="primFontSz" for="des" forName="circ4Tx" refType="primFontSz" refFor="des" refForName="parentText3" op="lte"/>
              <dgm:constr type="primFontSz" for="des" forName="childText1_2" refType="primFontSz" refFor="des" refForName="childText1_1" op="equ"/>
              <dgm:constr type="primFontSz" for="des" forName="childText1_3" refType="primFontSz" refFor="des" refForName="childText1_1" op="equ"/>
              <dgm:constr type="primFontSz" for="des" forName="childText1_4" refType="primFontSz" refFor="des" refForName="childText1_1" op="equ"/>
              <dgm:constr type="primFontSz" for="des" forName="circ2Tx" refType="primFontSz" refFor="des" refForName="circ1Tx" op="equ"/>
              <dgm:constr type="primFontSz" for="des" forName="circ3Tx" refType="primFontSz" refFor="des" refForName="circ1Tx" op="equ"/>
              <dgm:constr type="primFontSz" for="des" forName="circ4Tx" refType="primFontSz" refFor="des" refForName="circ1Tx" op="equ"/>
              <dgm:constr type="l" for="ch" forName="leftComposite" refType="w" fact="0.592"/>
              <dgm:constr type="t" for="ch" forName="leftComposite" refType="h" fact="0.1159"/>
              <dgm:constr type="w" for="ch" forName="leftComposite" refType="w" fact="0.3469"/>
              <dgm:constr type="h" for="ch" forName="leftComposite" refType="h" fact="0.6953"/>
              <dgm:constr type="l" for="ch" forName="middleComposite" refType="w" fact="0.0941"/>
              <dgm:constr type="t" for="ch" forName="middleComposite" refType="h" fact="0.1159"/>
              <dgm:constr type="w" for="ch" forName="middleComposite" refType="w" fact="0.3389"/>
              <dgm:constr type="h" for="ch" forName="middleComposite" refType="h" fact="0.6567"/>
              <dgm:constr type="l" for="ch" forName="arc1" refType="w" fact="0"/>
              <dgm:constr type="t" for="ch" forName="arc1" refType="h" fact="0"/>
              <dgm:constr type="w" for="ch" forName="arc1" refType="w" fact="0.4928"/>
              <dgm:constr type="h" for="ch" forName="arc1" refType="h" fact="0.9357"/>
              <dgm:constr type="l" for="ch" forName="arc3" refType="w" fact="0.5072"/>
              <dgm:constr type="t" for="ch" forName="arc3" refType="h" fact="0"/>
              <dgm:constr type="w" for="ch" forName="arc3" refType="w" fact="0.4928"/>
              <dgm:constr type="h" for="ch" forName="arc3" refType="h" fact="0.9357"/>
              <dgm:constr type="l" for="ch" forName="parentText2" refType="w" fact="0.0926"/>
              <dgm:constr type="t" for="ch" forName="parentText2" refType="h" fact="0.8128"/>
              <dgm:constr type="w" for="ch" forName="parentText2" refType="w" fact="0.3742"/>
              <dgm:constr type="h" for="ch" forName="parentText2" refType="h" fact="0.1872"/>
              <dgm:constr type="l" for="ch" forName="parentText1" refType="w" fact="0.5655"/>
              <dgm:constr type="t" for="ch" forName="parentText1" refType="h" fact="0.8128"/>
              <dgm:constr type="w" for="ch" forName="parentText1" refType="w" fact="0.3742"/>
              <dgm:constr type="h" for="ch" forName="parentText1" refType="h" fact="0.1872"/>
            </dgm:constrLst>
          </dgm:else>
        </dgm:choose>
      </dgm:if>
      <dgm:else name="Name10">
        <dgm:alg type="composite">
          <dgm:param type="ar" val="0.8036"/>
        </dgm:alg>
        <dgm:constrLst>
          <dgm:constr type="primFontSz" for="des" forName="parentText1" val="65"/>
          <dgm:constr type="primFontSz" for="des" forName="childText1_1" val="65"/>
          <dgm:constr type="primFontSz" for="des" forName="childText1_1" refType="primFontSz" refFor="des" refForName="parentText1" op="lte"/>
          <dgm:constr type="primFontSz" for="des" forName="childText1_2" refType="primFontSz" refFor="des" refForName="parentText1" op="lte"/>
          <dgm:constr type="primFontSz" for="des" forName="childText1_3" refType="primFontSz" refFor="des" refForName="parentText1" op="lte"/>
          <dgm:constr type="primFontSz" for="des" forName="childText1_4" refType="primFontSz" refFor="des" refForName="parentText1" op="lte"/>
          <dgm:constr type="primFontSz" for="des" forName="childText1_1" refType="primFontSz" refFor="des" refForName="parentText2" op="lte"/>
          <dgm:constr type="primFontSz" for="des" forName="childText1_2" refType="primFontSz" refFor="des" refForName="parentText2" op="lte"/>
          <dgm:constr type="primFontSz" for="des" forName="childText1_3" refType="primFontSz" refFor="des" refForName="parentText2" op="lte"/>
          <dgm:constr type="primFontSz" for="des" forName="childText1_4" refType="primFontSz" refFor="des" refForName="parentText2" op="lte"/>
          <dgm:constr type="primFontSz" for="des" forName="childText1_1" refType="primFontSz" refFor="des" refForName="parentText3" op="lte"/>
          <dgm:constr type="primFontSz" for="des" forName="childText1_2" refType="primFontSz" refFor="des" refForName="parentText3" op="lte"/>
          <dgm:constr type="primFontSz" for="des" forName="childText1_3" refType="primFontSz" refFor="des" refForName="parentText3" op="lte"/>
          <dgm:constr type="primFontSz" for="des" forName="childText1_4" refType="primFontSz" refFor="des" refForName="parentText3" op="lte"/>
          <dgm:constr type="primFontSz" for="des" forName="childText1_2" refType="primFontSz" refFor="des" refForName="childText1_1" op="equ"/>
          <dgm:constr type="primFontSz" for="des" forName="childText1_3" refType="primFontSz" refFor="des" refForName="childText1_1" op="equ"/>
          <dgm:constr type="primFontSz" for="des" forName="childText1_4" refType="primFontSz" refFor="des" refForName="childText1_1" op="equ"/>
          <dgm:constr type="l" for="ch" forName="leftComposite" refType="w" fact="0"/>
          <dgm:constr type="t" for="ch" forName="leftComposite" refType="h" fact="0.1159"/>
          <dgm:constr type="w" for="ch" forName="leftComposite" refType="w"/>
          <dgm:constr type="h" for="ch" forName="leftComposite" refType="h" fact="0.6953"/>
          <dgm:constr type="l" for="ch" forName="parentText1" refType="w" fact="0"/>
          <dgm:constr type="t" for="ch" forName="parentText1" refType="h" fact="0.8128"/>
          <dgm:constr type="w" for="ch" forName="parentText1" refType="w"/>
          <dgm:constr type="h" for="ch" forName="parentText1" refType="h" fact="0.1872"/>
        </dgm:constrLst>
      </dgm:else>
    </dgm:choose>
    <dgm:choose name="Name11">
      <dgm:if name="Name12" axis="ch" ptType="node" func="cnt" op="gte" val="1">
        <dgm:choose name="Name13">
          <dgm:if name="Name14" axis="ch" ptType="node" func="cnt" op="gte" val="2">
            <dgm:layoutNode name="arc1">
              <dgm:alg type="sp"/>
              <dgm:shape xmlns:r="http://schemas.openxmlformats.org/officeDocument/2006/relationships" rot="90" type="blockArc" r:blip="">
                <dgm:adjLst>
                  <dgm:adj idx="1" val="-135"/>
                  <dgm:adj idx="2" val="-45"/>
                  <dgm:adj idx="3" val="0.0496"/>
                </dgm:adjLst>
              </dgm:shape>
              <dgm:presOf/>
            </dgm:layoutNode>
            <dgm:layoutNode name="arc3">
              <dgm:alg type="sp"/>
              <dgm:shape xmlns:r="http://schemas.openxmlformats.org/officeDocument/2006/relationships" rot="270" type="blockArc" r:blip="">
                <dgm:adjLst>
                  <dgm:adj idx="1" val="-135"/>
                  <dgm:adj idx="2" val="-45"/>
                  <dgm:adj idx="3" val="0.0496"/>
                </dgm:adjLst>
              </dgm:shape>
              <dgm:presOf/>
            </dgm:layoutNode>
            <dgm:layoutNode name="parentText2" styleLbl="revTx">
              <dgm:varLst>
                <dgm:chMax val="4"/>
                <dgm:chPref val="3"/>
                <dgm:bulletEnabled val="1"/>
              </dgm:varLst>
              <dgm:alg type="tx"/>
              <dgm:shape xmlns:r="http://schemas.openxmlformats.org/officeDocument/2006/relationships" type="rect" r:blip="">
                <dgm:adjLst/>
              </dgm:shap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5"/>
        </dgm:choose>
        <dgm:choose name="Name16">
          <dgm:if name="Name17" axis="ch" ptType="node" func="cnt" op="gte" val="3">
            <dgm:layoutNode name="arc2">
              <dgm:alg type="sp"/>
              <dgm:shape xmlns:r="http://schemas.openxmlformats.org/officeDocument/2006/relationships" rot="90" type="blockArc" r:blip="">
                <dgm:adjLst>
                  <dgm:adj idx="1" val="-135"/>
                  <dgm:adj idx="2" val="-45"/>
                  <dgm:adj idx="3" val="0.0496"/>
                </dgm:adjLst>
              </dgm:shape>
              <dgm:presOf/>
            </dgm:layoutNode>
            <dgm:layoutNode name="arc4">
              <dgm:alg type="sp"/>
              <dgm:shape xmlns:r="http://schemas.openxmlformats.org/officeDocument/2006/relationships" rot="270" type="blockArc" r:blip="">
                <dgm:adjLst>
                  <dgm:adj idx="1" val="-135"/>
                  <dgm:adj idx="2" val="-45"/>
                  <dgm:adj idx="3" val="0.0496"/>
                </dgm:adjLst>
              </dgm:shape>
              <dgm:presOf/>
            </dgm:layoutNode>
            <dgm:layoutNode name="parentText3" styleLbl="revTx">
              <dgm:varLst>
                <dgm:chMax val="1"/>
                <dgm:chPref val="1"/>
                <dgm:bulletEnabled val="1"/>
              </dgm:varLst>
              <dgm:alg type="tx"/>
              <dgm:shape xmlns:r="http://schemas.openxmlformats.org/officeDocument/2006/relationships" type="rect" r:blip="">
                <dgm:adjLst/>
              </dgm:shape>
              <dgm:presOf axis="ch 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8"/>
        </dgm:choose>
      </dgm:if>
      <dgm:else name="Name19"/>
    </dgm:choose>
    <dgm:layoutNode name="middleComposite">
      <dgm:choose name="Name20">
        <dgm:if name="Name21" axis="ch ch" ptType="node node" st="2 1" cnt="1 0" func="cnt" op="lte" val="1">
          <dgm:alg type="composite">
            <dgm:param type="ar" val="1"/>
          </dgm:alg>
        </dgm:if>
        <dgm:if name="Name22" axis="ch ch" ptType="node node" st="2 1" cnt="1 0" func="cnt" op="equ" val="2">
          <dgm:alg type="composite">
            <dgm:param type="ar" val="1.792"/>
          </dgm:alg>
        </dgm:if>
        <dgm:if name="Name23" axis="ch ch" ptType="node node" st="2 1" cnt="1 0" func="cnt" op="equ" val="3">
          <dgm:alg type="composite">
            <dgm:param type="ar" val="1"/>
          </dgm:alg>
        </dgm:if>
        <dgm:else name="Name24">
          <dgm:alg type="composite">
            <dgm:param type="ar" val="1"/>
          </dgm:alg>
        </dgm:else>
      </dgm:choose>
      <dgm:shape xmlns:r="http://schemas.openxmlformats.org/officeDocument/2006/relationships" r:blip="">
        <dgm:adjLst/>
      </dgm:shape>
      <dgm:presOf/>
      <dgm:choose name="Name25">
        <dgm:if name="Name26" axis="ch ch" ptType="node node" st="2 1" cnt="1 0" func="cnt" op="lte" val="1">
          <dgm:constrLst>
            <dgm:constr type="ctrX" for="ch" forName="circ1" refType="w" fact="0.5"/>
            <dgm:constr type="ctrY" for="ch" forName="circ1" refType="h" fact="0.5"/>
            <dgm:constr type="w" for="ch" forName="circ1" refType="w"/>
            <dgm:constr type="h" for="ch" forName="circ1" refType="h"/>
            <dgm:constr type="l" for="ch" forName="circ1Tx" refType="w" fact="0.2"/>
            <dgm:constr type="t" for="ch" forName="circ1Tx" refType="h" fact="0.1"/>
            <dgm:constr type="w" for="ch" forName="circ1Tx" refType="w" fact="0.6"/>
            <dgm:constr type="h" for="ch" forName="circ1Tx" refType="h" fact="0.8"/>
          </dgm:constrLst>
        </dgm:if>
        <dgm:if name="Name27" axis="ch ch" ptType="node node" st="2 1" cnt="1 0"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Lst>
        </dgm:if>
        <dgm:if name="Name28" axis="ch ch" ptType="node node" st="2 1" cnt="1 0"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Lst>
        </dgm:if>
        <dgm:else name="Name29">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Lst>
        </dgm:else>
      </dgm:choose>
      <dgm:ruleLst/>
      <dgm:forEach name="Name30" axis="ch ch" ptType="node node" st="2 1" cnt="1 1">
        <dgm:layoutNode name="circ1" styleLbl="vennNode1">
          <dgm:alg type="sp"/>
          <dgm:shape xmlns:r="http://schemas.openxmlformats.org/officeDocument/2006/relationships" type="ellipse" r:blip="">
            <dgm:adjLst/>
          </dgm:shape>
          <dgm:presOf axis="desOrSelf" ptType="node"/>
          <dgm:constrLst/>
          <dgm:ruleLst/>
        </dgm:layoutNode>
        <dgm:layoutNode name="circ1Tx" styleLbl="revTx">
          <dgm:varLst>
            <dgm:chMax val="0"/>
            <dgm:chPref val="0"/>
          </dgm:varLst>
          <dgm:alg type="tx">
            <dgm:param type="txAnchorHorzCh" val="ctr"/>
            <dgm:param type="txAnchorVertCh" val="mid"/>
          </dgm:alg>
          <dgm:shape xmlns:r="http://schemas.openxmlformats.org/officeDocument/2006/relationships" type="rect" r:blip="" hideGeom="1">
            <dgm:adjLst/>
          </dgm:shape>
          <dgm:presOf axis="desOrSelf" ptType="node"/>
          <dgm:constrLst>
            <dgm:constr type="tMarg"/>
            <dgm:constr type="bMarg"/>
            <dgm:constr type="lMarg"/>
            <dgm:constr type="rMarg"/>
            <dgm:constr type="primFontSz" val="20"/>
          </dgm:constrLst>
          <dgm:ruleLst>
            <dgm:rule type="primFontSz" val="5" fact="NaN" max="NaN"/>
          </dgm:ruleLst>
        </dgm:layoutNode>
      </dgm:forEach>
      <dgm:forEach name="Name31" axis="ch ch" ptType="node node" st="2 2" cnt="1 1">
        <dgm:layoutNode name="circ2" styleLbl="vennNode1">
          <dgm:alg type="sp"/>
          <dgm:shape xmlns:r="http://schemas.openxmlformats.org/officeDocument/2006/relationships" type="ellipse" r:blip="">
            <dgm:adjLst/>
          </dgm:shape>
          <dgm:presOf axis="desOrSelf" ptType="node"/>
          <dgm:constrLst/>
          <dgm:ruleLst/>
        </dgm:layoutNode>
        <dgm:layoutNode name="circ2Tx" styleLbl="revTx">
          <dgm:varLst>
            <dgm:chMax val="0"/>
            <dgm:chPref val="0"/>
          </dgm:varLst>
          <dgm:alg type="tx">
            <dgm:param type="txAnchorHorzCh" val="ctr"/>
            <dgm:param type="txAnchorVertCh" val="mid"/>
          </dgm:alg>
          <dgm:shape xmlns:r="http://schemas.openxmlformats.org/officeDocument/2006/relationships" type="rect" r:blip="" hideGeom="1">
            <dgm:adjLst/>
          </dgm:shape>
          <dgm:presOf axis="desOrSelf" ptType="node"/>
          <dgm:constrLst>
            <dgm:constr type="tMarg"/>
            <dgm:constr type="bMarg"/>
            <dgm:constr type="lMarg"/>
            <dgm:constr type="rMarg"/>
            <dgm:constr type="primFontSz" val="20"/>
          </dgm:constrLst>
          <dgm:ruleLst>
            <dgm:rule type="primFontSz" val="5" fact="NaN" max="NaN"/>
          </dgm:ruleLst>
        </dgm:layoutNode>
      </dgm:forEach>
      <dgm:forEach name="Name32" axis="ch ch" ptType="node node" st="2 3" cnt="1 1">
        <dgm:layoutNode name="circ3" styleLbl="vennNode1">
          <dgm:alg type="sp"/>
          <dgm:shape xmlns:r="http://schemas.openxmlformats.org/officeDocument/2006/relationships" type="ellipse" r:blip="">
            <dgm:adjLst/>
          </dgm:shape>
          <dgm:presOf axis="desOrSelf" ptType="node"/>
          <dgm:constrLst/>
          <dgm:ruleLst/>
        </dgm:layoutNode>
        <dgm:layoutNode name="circ3Tx" styleLbl="revTx">
          <dgm:varLst>
            <dgm:chMax val="0"/>
            <dgm:chPref val="0"/>
          </dgm:varLst>
          <dgm:alg type="tx">
            <dgm:param type="txAnchorHorzCh" val="ctr"/>
            <dgm:param type="txAnchorVertCh" val="mid"/>
          </dgm:alg>
          <dgm:shape xmlns:r="http://schemas.openxmlformats.org/officeDocument/2006/relationships" type="rect" r:blip="" hideGeom="1">
            <dgm:adjLst/>
          </dgm:shape>
          <dgm:presOf axis="desOrSelf" ptType="node"/>
          <dgm:constrLst>
            <dgm:constr type="tMarg"/>
            <dgm:constr type="bMarg"/>
            <dgm:constr type="lMarg"/>
            <dgm:constr type="rMarg"/>
            <dgm:constr type="primFontSz" val="20"/>
          </dgm:constrLst>
          <dgm:ruleLst>
            <dgm:rule type="primFontSz" val="5" fact="NaN" max="NaN"/>
          </dgm:ruleLst>
        </dgm:layoutNode>
      </dgm:forEach>
      <dgm:forEach name="Name33" axis="ch ch" ptType="node node" st="2 4" cnt="1 1">
        <dgm:layoutNode name="circ4" styleLbl="vennNode1">
          <dgm:alg type="sp"/>
          <dgm:shape xmlns:r="http://schemas.openxmlformats.org/officeDocument/2006/relationships" type="ellipse" r:blip="">
            <dgm:adjLst/>
          </dgm:shape>
          <dgm:presOf axis="desOrSelf" ptType="nod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presOf axis="desOrSelf" ptType="node"/>
          <dgm:constrLst>
            <dgm:constr type="tMarg"/>
            <dgm:constr type="bMarg"/>
            <dgm:constr type="lMarg"/>
            <dgm:constr type="rMarg"/>
            <dgm:constr type="primFontSz" val="20"/>
          </dgm:constrLst>
          <dgm:ruleLst>
            <dgm:rule type="primFontSz" val="5" fact="NaN" max="NaN"/>
          </dgm:ruleLst>
        </dgm:layoutNode>
      </dgm:forEach>
    </dgm:layoutNode>
    <dgm:layoutNode name="leftComposite">
      <dgm:choose name="Name34">
        <dgm:if name="Name35" axis="ch ch" ptType="node node" st="1 1" cnt="1 0" func="cnt" op="lte" val="1">
          <dgm:alg type="composite">
            <dgm:param type="ar" val="1.3085"/>
          </dgm:alg>
          <dgm:constrLst>
            <dgm:constr type="l" for="ch" forName="childText1_1" refType="w" fact="0.2124"/>
            <dgm:constr type="t" for="ch" forName="childText1_1" refType="h" fact="0"/>
            <dgm:constr type="w" for="ch" forName="childText1_1" refType="w" fact="0.5759"/>
            <dgm:constr type="h" for="ch" forName="childText1_1" refType="h" fact="0.7535"/>
            <dgm:constr type="l" for="ch" forName="ellipse1" refType="w" fact="0"/>
            <dgm:constr type="t" for="ch" forName="ellipse1" refType="h" fact="0.63"/>
            <dgm:constr type="w" for="ch" forName="ellipse1" refType="w" fact="0.2828"/>
            <dgm:constr type="h" for="ch" forName="ellipse1" refType="h" fact="0.37"/>
            <dgm:constr type="l" for="ch" forName="ellipse2" refType="w" fact="0.82"/>
            <dgm:constr type="t" for="ch" forName="ellipse2" refType="h" fact="0.17"/>
            <dgm:constr type="w" for="ch" forName="ellipse2" refType="w" fact="0.1645"/>
            <dgm:constr type="h" for="ch" forName="ellipse2" refType="h" fact="0.2153"/>
          </dgm:constrLst>
        </dgm:if>
        <dgm:if name="Name36" axis="ch ch" ptType="node node" st="1 1" cnt="1 0" func="cnt" op="equ" val="2">
          <dgm:alg type="composite">
            <dgm:param type="ar" val="0.8917"/>
          </dgm:alg>
          <dgm:constrLst>
            <dgm:constr type="l" for="ch" forName="childText1_1" refType="w" fact="0.1864"/>
            <dgm:constr type="t" for="ch" forName="childText1_1" refType="h" fact="0"/>
            <dgm:constr type="w" for="ch" forName="childText1_1" refType="w" fact="0.5055"/>
            <dgm:constr type="h" for="ch" forName="childText1_1" refType="h" fact="0.4507"/>
            <dgm:constr type="l" for="ch" forName="childText1_2" refType="w" fact="0.4945"/>
            <dgm:constr type="t" for="ch" forName="childText1_2" refType="h" fact="0.3929"/>
            <dgm:constr type="w" for="ch" forName="childText1_2" refType="w" fact="0.5055"/>
            <dgm:constr type="h" for="ch" forName="childText1_2" refType="h" fact="0.4507"/>
            <dgm:constr type="l" for="ch" forName="ellipse1" refType="w" fact="0"/>
            <dgm:constr type="t" for="ch" forName="ellipse1" refType="h" fact="0.3768"/>
            <dgm:constr type="w" for="ch" forName="ellipse1" refType="w" fact="0.2482"/>
            <dgm:constr type="h" for="ch" forName="ellipse1" refType="h" fact="0.2213"/>
            <dgm:constr type="l" for="ch" forName="ellipse3" refType="w" fact="0.5474"/>
            <dgm:constr type="t" for="ch" forName="ellipse3" refType="h" fact="0.8712"/>
            <dgm:constr type="w" for="ch" forName="ellipse3" refType="w" fact="0.1444"/>
            <dgm:constr type="h" for="ch" forName="ellipse3" refType="h" fact="0.1288"/>
            <dgm:constr type="l" for="ch" forName="ellipse2" refType="w" fact="0.7333"/>
            <dgm:constr type="t" for="ch" forName="ellipse2" refType="h" fact="0.0887"/>
            <dgm:constr type="w" for="ch" forName="ellipse2" refType="w" fact="0.1444"/>
            <dgm:constr type="h" for="ch" forName="ellipse2" refType="h" fact="0.1288"/>
          </dgm:constrLst>
        </dgm:if>
        <dgm:if name="Name37" axis="ch ch" ptType="node node" st="1 1" cnt="1 0" func="cnt" op="equ" val="3">
          <dgm:alg type="composite">
            <dgm:param type="ar" val="1.0811"/>
          </dgm:alg>
          <dgm:constrLst>
            <dgm:constr type="l" for="ch" forName="childText1_3" refType="w" fact="0.1649"/>
            <dgm:constr type="t" for="ch" forName="childText1_3" refType="h" fact="0.5389"/>
            <dgm:constr type="w" for="ch" forName="childText1_3" refType="w" fact="0.4265"/>
            <dgm:constr type="h" for="ch" forName="childText1_3" refType="h" fact="0.4611"/>
            <dgm:constr type="l" for="ch" forName="childText1_1" refType="w" fact="0.1573"/>
            <dgm:constr type="t" for="ch" forName="childText1_1" refType="h" fact="0"/>
            <dgm:constr type="w" for="ch" forName="childText1_1" refType="w" fact="0.4265"/>
            <dgm:constr type="h" for="ch" forName="childText1_1" refType="h" fact="0.4611"/>
            <dgm:constr type="l" for="ch" forName="childText1_2" refType="w" fact="0.5735"/>
            <dgm:constr type="t" for="ch" forName="childText1_2" refType="h" fact="0.2754"/>
            <dgm:constr type="w" for="ch" forName="childText1_2" refType="w" fact="0.4265"/>
            <dgm:constr type="h" for="ch" forName="childText1_2" refType="h" fact="0.4611"/>
            <dgm:constr type="l" for="ch" forName="ellipse1" refType="w" fact="0"/>
            <dgm:constr type="t" for="ch" forName="ellipse1" refType="h" fact="0.3855"/>
            <dgm:constr type="w" for="ch" forName="ellipse1" refType="w" fact="0.2095"/>
            <dgm:constr type="h" for="ch" forName="ellipse1" refType="h" fact="0.2264"/>
            <dgm:constr type="l" for="ch" forName="ellipse3" refType="w" fact="0.6181"/>
            <dgm:constr type="t" for="ch" forName="ellipse3" refType="h" fact="0.7647"/>
            <dgm:constr type="w" for="ch" forName="ellipse3" refType="w" fact="0.1219"/>
            <dgm:constr type="h" for="ch" forName="ellipse3" refType="h" fact="0.1317"/>
            <dgm:constr type="l" for="ch" forName="ellipse2" refType="w" fact="0.6188"/>
            <dgm:constr type="t" for="ch" forName="ellipse2" refType="h" fact="0.0907"/>
            <dgm:constr type="w" for="ch" forName="ellipse2" refType="w" fact="0.1219"/>
            <dgm:constr type="h" for="ch" forName="ellipse2" refType="h" fact="0.1317"/>
          </dgm:constrLst>
        </dgm:if>
        <dgm:else name="Name38">
          <dgm:alg type="composite">
            <dgm:param type="ar" val="0.9472"/>
          </dgm:alg>
          <dgm:constrLst>
            <dgm:constr type="l" for="ch" forName="childText1_3" refType="w" fact="0"/>
            <dgm:constr type="t" for="ch" forName="childText1_3" refType="h" fact="0.6035"/>
            <dgm:constr type="w" for="ch" forName="childText1_3" refType="w" fact="0.4186"/>
            <dgm:constr type="h" for="ch" forName="childText1_3" refType="h" fact="0.3965"/>
            <dgm:constr type="l" for="ch" forName="childText1_1" refType="w" fact="0.0981"/>
            <dgm:constr type="t" for="ch" forName="childText1_1" refType="h" fact="0"/>
            <dgm:constr type="w" for="ch" forName="childText1_1" refType="w" fact="0.4186"/>
            <dgm:constr type="h" for="ch" forName="childText1_1" refType="h" fact="0.3965"/>
            <dgm:constr type="l" for="ch" forName="childText1_2" refType="w" fact="0.5385"/>
            <dgm:constr type="t" for="ch" forName="childText1_2" refType="h" fact="0.1304"/>
            <dgm:constr type="w" for="ch" forName="childText1_2" refType="w" fact="0.4186"/>
            <dgm:constr type="h" for="ch" forName="childText1_2" refType="h" fact="0.3965"/>
            <dgm:constr type="l" for="ch" forName="ellipse4" refType="w" fact="0.3222"/>
            <dgm:constr type="t" for="ch" forName="ellipse4" refType="h" fact="0.4232"/>
            <dgm:constr type="w" for="ch" forName="ellipse4" refType="w" fact="0.2056"/>
            <dgm:constr type="h" for="ch" forName="ellipse4" refType="h" fact="0.1947"/>
            <dgm:constr type="l" for="ch" forName="ellipse1" refType="w" fact="0.1489"/>
            <dgm:constr type="t" for="ch" forName="ellipse1" refType="h" fact="0.4502"/>
            <dgm:constr type="w" for="ch" forName="ellipse1" refType="w" fact="0.1196"/>
            <dgm:constr type="h" for="ch" forName="ellipse1" refType="h" fact="0.1133"/>
            <dgm:constr type="l" for="ch" forName="ellipse2" refType="w" fact="0.5384"/>
            <dgm:constr type="t" for="ch" forName="ellipse2" refType="h" fact="0.0124"/>
            <dgm:constr type="w" for="ch" forName="ellipse2" refType="w" fact="0.1196"/>
            <dgm:constr type="h" for="ch" forName="ellipse2" refType="h" fact="0.1133"/>
            <dgm:constr type="l" for="ch" forName="childText1_4" refType="w" fact="0.4625"/>
            <dgm:constr type="t" for="ch" forName="childText1_4" refType="h" fact="0.5719"/>
            <dgm:constr type="w" for="ch" forName="childText1_4" refType="w" fact="0.4186"/>
            <dgm:constr type="h" for="ch" forName="childText1_4" refType="h" fact="0.3965"/>
            <dgm:constr type="l" for="ch" forName="ellipse3" refType="w" fact="0.8804"/>
            <dgm:constr type="t" for="ch" forName="ellipse3" refType="h" fact="0.5329"/>
            <dgm:constr type="w" for="ch" forName="ellipse3" refType="w" fact="0.1196"/>
            <dgm:constr type="h" for="ch" forName="ellipse3" refType="h" fact="0.1133"/>
            <dgm:constr type="l" for="ch" forName="ellipse5" refType="w" fact="0.0146"/>
            <dgm:constr type="t" for="ch" forName="ellipse5" refType="h" fact="0.5228"/>
            <dgm:constr type="w" for="ch" forName="ellipse5" refType="w" fact="0.0899"/>
            <dgm:constr type="h" for="ch" forName="ellipse5" refType="h" fact="0.0851"/>
          </dgm:constrLst>
        </dgm:else>
      </dgm:choose>
      <dgm:forEach name="Name39" axis="ch ch" ptType="node node" st="1 1" cnt="1 1">
        <dgm:layoutNode name="childText1_1" styleLbl="vennNode1">
          <dgm:varLst>
            <dgm:chMax val="0"/>
            <dgm:chPref val="0"/>
          </dgm:varLst>
          <dgm:alg type="tx"/>
          <dgm:shape xmlns:r="http://schemas.openxmlformats.org/officeDocument/2006/relationships" type="ellipse"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ellipse1" styleLbl="vennNode1">
          <dgm:alg type="sp"/>
          <dgm:shape xmlns:r="http://schemas.openxmlformats.org/officeDocument/2006/relationships" type="ellipse" r:blip="">
            <dgm:adjLst/>
          </dgm:shape>
          <dgm:presOf/>
        </dgm:layoutNode>
        <dgm:layoutNode name="ellipse2" styleLbl="vennNode1">
          <dgm:alg type="sp"/>
          <dgm:shape xmlns:r="http://schemas.openxmlformats.org/officeDocument/2006/relationships" type="ellipse" r:blip="">
            <dgm:adjLst/>
          </dgm:shape>
          <dgm:presOf/>
        </dgm:layoutNode>
      </dgm:forEach>
      <dgm:forEach name="Name40" axis="ch ch" ptType="node node" st="1 2" cnt="1 1">
        <dgm:layoutNode name="childText1_2" styleLbl="vennNode1">
          <dgm:varLst>
            <dgm:chMax val="0"/>
            <dgm:chPref val="0"/>
          </dgm:varLst>
          <dgm:alg type="tx"/>
          <dgm:shape xmlns:r="http://schemas.openxmlformats.org/officeDocument/2006/relationships" type="ellipse"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ellipse3" styleLbl="vennNode1">
          <dgm:alg type="sp"/>
          <dgm:shape xmlns:r="http://schemas.openxmlformats.org/officeDocument/2006/relationships" type="ellipse" r:blip="">
            <dgm:adjLst/>
          </dgm:shape>
          <dgm:presOf/>
        </dgm:layoutNode>
      </dgm:forEach>
      <dgm:forEach name="Name41" axis="ch ch" ptType="node node" st="1 3" cnt="1 1">
        <dgm:layoutNode name="childText1_3" styleLbl="vennNode1">
          <dgm:varLst>
            <dgm:chMax val="0"/>
            <dgm:chPref val="0"/>
          </dgm:varLst>
          <dgm:alg type="tx"/>
          <dgm:shape xmlns:r="http://schemas.openxmlformats.org/officeDocument/2006/relationships" type="ellipse"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forEach name="Name42" axis="ch ch" ptType="node node" st="1 4" cnt="1 1">
        <dgm:layoutNode name="childText1_4" styleLbl="vennNode1">
          <dgm:varLst>
            <dgm:chMax val="0"/>
            <dgm:chPref val="0"/>
          </dgm:varLst>
          <dgm:alg type="tx"/>
          <dgm:shape xmlns:r="http://schemas.openxmlformats.org/officeDocument/2006/relationships" type="ellipse"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ellipse4" styleLbl="vennNode1">
          <dgm:alg type="sp"/>
          <dgm:shape xmlns:r="http://schemas.openxmlformats.org/officeDocument/2006/relationships" type="ellipse" r:blip="">
            <dgm:adjLst/>
          </dgm:shape>
          <dgm:presOf/>
        </dgm:layoutNode>
        <dgm:layoutNode name="ellipse5" styleLbl="vennNode1">
          <dgm:alg type="sp"/>
          <dgm:shape xmlns:r="http://schemas.openxmlformats.org/officeDocument/2006/relationships" type="ellipse" r:blip="">
            <dgm:adjLst/>
          </dgm:shape>
          <dgm:presOf/>
        </dgm:layoutNode>
      </dgm:forEach>
    </dgm:layoutNode>
    <dgm:choose name="Name43">
      <dgm:if name="Name44" axis="ch ch" ptType="node node" st="3 1" cnt="1 0" func="cnt" op="gte" val="1">
        <dgm:layoutNode name="rightChild">
          <dgm:varLst>
            <dgm:chMax val="0"/>
            <dgm:chPref val="0"/>
          </dgm:varLst>
          <dgm:alg type="tx"/>
          <dgm:shape xmlns:r="http://schemas.openxmlformats.org/officeDocument/2006/relationships" type="ellipse" r:blip="">
            <dgm:adjLst/>
          </dgm:shape>
          <dgm:presOf axis="ch des"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5"/>
    </dgm:choose>
    <dgm:layoutNode name="parentText1" styleLbl="revTx">
      <dgm:varLst>
        <dgm:chMax val="4"/>
        <dgm:chPref val="3"/>
        <dgm:bulletEnabled val="1"/>
      </dgm:varLst>
      <dgm:alg type="tx"/>
      <dgm:shape xmlns:r="http://schemas.openxmlformats.org/officeDocument/2006/relationships" type="rect" r:blip="">
        <dgm:adjLst/>
      </dgm:shap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Def>
</file>

<file path=ppt/diagrams/layout24.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6.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347" cy="496491"/>
          </a:xfrm>
          <a:prstGeom prst="rect">
            <a:avLst/>
          </a:prstGeom>
        </p:spPr>
        <p:txBody>
          <a:bodyPr vert="horz" lIns="95591" tIns="47796" rIns="95591" bIns="47796" rtlCol="0"/>
          <a:lstStyle>
            <a:lvl1pPr algn="l">
              <a:defRPr sz="1300"/>
            </a:lvl1pPr>
          </a:lstStyle>
          <a:p>
            <a:endParaRPr lang="fr-FR"/>
          </a:p>
        </p:txBody>
      </p:sp>
      <p:sp>
        <p:nvSpPr>
          <p:cNvPr id="3" name="Espace réservé de la date 2"/>
          <p:cNvSpPr>
            <a:spLocks noGrp="1"/>
          </p:cNvSpPr>
          <p:nvPr>
            <p:ph type="dt" sz="quarter" idx="1"/>
          </p:nvPr>
        </p:nvSpPr>
        <p:spPr>
          <a:xfrm>
            <a:off x="3851343" y="0"/>
            <a:ext cx="2946347" cy="496491"/>
          </a:xfrm>
          <a:prstGeom prst="rect">
            <a:avLst/>
          </a:prstGeom>
        </p:spPr>
        <p:txBody>
          <a:bodyPr vert="horz" lIns="95591" tIns="47796" rIns="95591" bIns="47796" rtlCol="0"/>
          <a:lstStyle>
            <a:lvl1pPr algn="r">
              <a:defRPr sz="1300"/>
            </a:lvl1pPr>
          </a:lstStyle>
          <a:p>
            <a:fld id="{1447951C-B495-3446-AC45-07F73B140CA8}" type="datetimeFigureOut">
              <a:rPr lang="fr-FR" smtClean="0"/>
              <a:t>22/07/2019</a:t>
            </a:fld>
            <a:endParaRPr lang="fr-FR"/>
          </a:p>
        </p:txBody>
      </p:sp>
      <p:sp>
        <p:nvSpPr>
          <p:cNvPr id="4" name="Espace réservé du pied de page 3"/>
          <p:cNvSpPr>
            <a:spLocks noGrp="1"/>
          </p:cNvSpPr>
          <p:nvPr>
            <p:ph type="ftr" sz="quarter" idx="2"/>
          </p:nvPr>
        </p:nvSpPr>
        <p:spPr>
          <a:xfrm>
            <a:off x="0" y="9431599"/>
            <a:ext cx="2946347" cy="496491"/>
          </a:xfrm>
          <a:prstGeom prst="rect">
            <a:avLst/>
          </a:prstGeom>
        </p:spPr>
        <p:txBody>
          <a:bodyPr vert="horz" lIns="95591" tIns="47796" rIns="95591" bIns="47796" rtlCol="0" anchor="b"/>
          <a:lstStyle>
            <a:lvl1pPr algn="l">
              <a:defRPr sz="1300"/>
            </a:lvl1pPr>
          </a:lstStyle>
          <a:p>
            <a:endParaRPr lang="fr-FR"/>
          </a:p>
        </p:txBody>
      </p:sp>
      <p:sp>
        <p:nvSpPr>
          <p:cNvPr id="5" name="Espace réservé du numéro de diapositive 4"/>
          <p:cNvSpPr>
            <a:spLocks noGrp="1"/>
          </p:cNvSpPr>
          <p:nvPr>
            <p:ph type="sldNum" sz="quarter" idx="3"/>
          </p:nvPr>
        </p:nvSpPr>
        <p:spPr>
          <a:xfrm>
            <a:off x="3851343" y="9431599"/>
            <a:ext cx="2946347" cy="496491"/>
          </a:xfrm>
          <a:prstGeom prst="rect">
            <a:avLst/>
          </a:prstGeom>
        </p:spPr>
        <p:txBody>
          <a:bodyPr vert="horz" lIns="95591" tIns="47796" rIns="95591" bIns="47796" rtlCol="0" anchor="b"/>
          <a:lstStyle>
            <a:lvl1pPr algn="r">
              <a:defRPr sz="1300"/>
            </a:lvl1pPr>
          </a:lstStyle>
          <a:p>
            <a:fld id="{6345BA71-A1BD-634E-B528-88BD19F03AAB}" type="slidenum">
              <a:rPr lang="fr-FR" smtClean="0"/>
              <a:t>‹N°›</a:t>
            </a:fld>
            <a:endParaRPr lang="fr-FR"/>
          </a:p>
        </p:txBody>
      </p:sp>
    </p:spTree>
    <p:extLst>
      <p:ext uri="{BB962C8B-B14F-4D97-AF65-F5344CB8AC3E}">
        <p14:creationId xmlns:p14="http://schemas.microsoft.com/office/powerpoint/2010/main" val="724793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347" cy="498215"/>
          </a:xfrm>
          <a:prstGeom prst="rect">
            <a:avLst/>
          </a:prstGeom>
        </p:spPr>
        <p:txBody>
          <a:bodyPr vert="horz" lIns="95591" tIns="47796" rIns="95591" bIns="47796" rtlCol="0"/>
          <a:lstStyle>
            <a:lvl1pPr algn="l">
              <a:defRPr sz="1300"/>
            </a:lvl1pPr>
          </a:lstStyle>
          <a:p>
            <a:endParaRPr lang="fr-FR"/>
          </a:p>
        </p:txBody>
      </p:sp>
      <p:sp>
        <p:nvSpPr>
          <p:cNvPr id="3" name="Espace réservé de la date 2"/>
          <p:cNvSpPr>
            <a:spLocks noGrp="1"/>
          </p:cNvSpPr>
          <p:nvPr>
            <p:ph type="dt" idx="1"/>
          </p:nvPr>
        </p:nvSpPr>
        <p:spPr>
          <a:xfrm>
            <a:off x="3851343" y="0"/>
            <a:ext cx="2946347" cy="498215"/>
          </a:xfrm>
          <a:prstGeom prst="rect">
            <a:avLst/>
          </a:prstGeom>
        </p:spPr>
        <p:txBody>
          <a:bodyPr vert="horz" lIns="95591" tIns="47796" rIns="95591" bIns="47796" rtlCol="0"/>
          <a:lstStyle>
            <a:lvl1pPr algn="r">
              <a:defRPr sz="1300"/>
            </a:lvl1pPr>
          </a:lstStyle>
          <a:p>
            <a:fld id="{5B4B654A-CFFC-8541-AE70-7FF0D285AE41}" type="datetimeFigureOut">
              <a:rPr lang="fr-FR" smtClean="0"/>
              <a:t>22/07/2019</a:t>
            </a:fld>
            <a:endParaRPr lang="fr-FR"/>
          </a:p>
        </p:txBody>
      </p:sp>
      <p:sp>
        <p:nvSpPr>
          <p:cNvPr id="4" name="Espace réservé de l'image des diapositives 3"/>
          <p:cNvSpPr>
            <a:spLocks noGrp="1" noRot="1" noChangeAspect="1"/>
          </p:cNvSpPr>
          <p:nvPr>
            <p:ph type="sldImg" idx="2"/>
          </p:nvPr>
        </p:nvSpPr>
        <p:spPr>
          <a:xfrm>
            <a:off x="1166813" y="1241425"/>
            <a:ext cx="4465637" cy="3351213"/>
          </a:xfrm>
          <a:prstGeom prst="rect">
            <a:avLst/>
          </a:prstGeom>
          <a:noFill/>
          <a:ln w="12700">
            <a:solidFill>
              <a:prstClr val="black"/>
            </a:solidFill>
          </a:ln>
        </p:spPr>
        <p:txBody>
          <a:bodyPr vert="horz" lIns="95591" tIns="47796" rIns="95591" bIns="47796" rtlCol="0" anchor="ctr"/>
          <a:lstStyle/>
          <a:p>
            <a:endParaRPr lang="fr-FR"/>
          </a:p>
        </p:txBody>
      </p:sp>
      <p:sp>
        <p:nvSpPr>
          <p:cNvPr id="5" name="Espace réservé des notes 4"/>
          <p:cNvSpPr>
            <a:spLocks noGrp="1"/>
          </p:cNvSpPr>
          <p:nvPr>
            <p:ph type="body" sz="quarter" idx="3"/>
          </p:nvPr>
        </p:nvSpPr>
        <p:spPr>
          <a:xfrm>
            <a:off x="679927" y="4778722"/>
            <a:ext cx="5439410" cy="3909864"/>
          </a:xfrm>
          <a:prstGeom prst="rect">
            <a:avLst/>
          </a:prstGeom>
        </p:spPr>
        <p:txBody>
          <a:bodyPr vert="horz" lIns="95591" tIns="47796" rIns="95591" bIns="47796" rtlCol="0"/>
          <a:lstStyle/>
          <a:p>
            <a:r>
              <a:rPr lang="fr-FR"/>
              <a:t>Modifier les styles du texte du masque
Deuxième niveau
Troisième niveau
Quatrième niveau
Cinquième niveau</a:t>
            </a:r>
          </a:p>
        </p:txBody>
      </p:sp>
      <p:sp>
        <p:nvSpPr>
          <p:cNvPr id="6" name="Espace réservé du pied de page 5"/>
          <p:cNvSpPr>
            <a:spLocks noGrp="1"/>
          </p:cNvSpPr>
          <p:nvPr>
            <p:ph type="ftr" sz="quarter" idx="4"/>
          </p:nvPr>
        </p:nvSpPr>
        <p:spPr>
          <a:xfrm>
            <a:off x="0" y="9431600"/>
            <a:ext cx="2946347" cy="498214"/>
          </a:xfrm>
          <a:prstGeom prst="rect">
            <a:avLst/>
          </a:prstGeom>
        </p:spPr>
        <p:txBody>
          <a:bodyPr vert="horz" lIns="95591" tIns="47796" rIns="95591" bIns="47796" rtlCol="0" anchor="b"/>
          <a:lstStyle>
            <a:lvl1pPr algn="l">
              <a:defRPr sz="1300"/>
            </a:lvl1pPr>
          </a:lstStyle>
          <a:p>
            <a:endParaRPr lang="fr-FR"/>
          </a:p>
        </p:txBody>
      </p:sp>
      <p:sp>
        <p:nvSpPr>
          <p:cNvPr id="7" name="Espace réservé du numéro de diapositive 6"/>
          <p:cNvSpPr>
            <a:spLocks noGrp="1"/>
          </p:cNvSpPr>
          <p:nvPr>
            <p:ph type="sldNum" sz="quarter" idx="5"/>
          </p:nvPr>
        </p:nvSpPr>
        <p:spPr>
          <a:xfrm>
            <a:off x="3851343" y="9431600"/>
            <a:ext cx="2946347" cy="498214"/>
          </a:xfrm>
          <a:prstGeom prst="rect">
            <a:avLst/>
          </a:prstGeom>
        </p:spPr>
        <p:txBody>
          <a:bodyPr vert="horz" lIns="95591" tIns="47796" rIns="95591" bIns="47796" rtlCol="0" anchor="b"/>
          <a:lstStyle>
            <a:lvl1pPr algn="r">
              <a:defRPr sz="1300"/>
            </a:lvl1pPr>
          </a:lstStyle>
          <a:p>
            <a:fld id="{CCBC53E7-5FEA-6F40-93F4-350BB7D13701}" type="slidenum">
              <a:rPr lang="fr-FR" smtClean="0"/>
              <a:t>‹N°›</a:t>
            </a:fld>
            <a:endParaRPr lang="fr-FR"/>
          </a:p>
        </p:txBody>
      </p:sp>
    </p:spTree>
    <p:extLst>
      <p:ext uri="{BB962C8B-B14F-4D97-AF65-F5344CB8AC3E}">
        <p14:creationId xmlns:p14="http://schemas.microsoft.com/office/powerpoint/2010/main" val="3613663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1</a:t>
            </a:fld>
            <a:endParaRPr lang="fr-FR"/>
          </a:p>
        </p:txBody>
      </p:sp>
    </p:spTree>
    <p:extLst>
      <p:ext uri="{BB962C8B-B14F-4D97-AF65-F5344CB8AC3E}">
        <p14:creationId xmlns:p14="http://schemas.microsoft.com/office/powerpoint/2010/main" val="494188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16</a:t>
            </a:fld>
            <a:endParaRPr lang="fr-FR"/>
          </a:p>
        </p:txBody>
      </p:sp>
    </p:spTree>
    <p:extLst>
      <p:ext uri="{BB962C8B-B14F-4D97-AF65-F5344CB8AC3E}">
        <p14:creationId xmlns:p14="http://schemas.microsoft.com/office/powerpoint/2010/main" val="34471777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18</a:t>
            </a:fld>
            <a:endParaRPr lang="fr-FR"/>
          </a:p>
        </p:txBody>
      </p:sp>
    </p:spTree>
    <p:extLst>
      <p:ext uri="{BB962C8B-B14F-4D97-AF65-F5344CB8AC3E}">
        <p14:creationId xmlns:p14="http://schemas.microsoft.com/office/powerpoint/2010/main" val="19793580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19</a:t>
            </a:fld>
            <a:endParaRPr lang="fr-FR"/>
          </a:p>
        </p:txBody>
      </p:sp>
    </p:spTree>
    <p:extLst>
      <p:ext uri="{BB962C8B-B14F-4D97-AF65-F5344CB8AC3E}">
        <p14:creationId xmlns:p14="http://schemas.microsoft.com/office/powerpoint/2010/main" val="494188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20</a:t>
            </a:fld>
            <a:endParaRPr lang="fr-FR"/>
          </a:p>
        </p:txBody>
      </p:sp>
    </p:spTree>
    <p:extLst>
      <p:ext uri="{BB962C8B-B14F-4D97-AF65-F5344CB8AC3E}">
        <p14:creationId xmlns:p14="http://schemas.microsoft.com/office/powerpoint/2010/main" val="29258778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21</a:t>
            </a:fld>
            <a:endParaRPr lang="fr-FR"/>
          </a:p>
        </p:txBody>
      </p:sp>
    </p:spTree>
    <p:extLst>
      <p:ext uri="{BB962C8B-B14F-4D97-AF65-F5344CB8AC3E}">
        <p14:creationId xmlns:p14="http://schemas.microsoft.com/office/powerpoint/2010/main" val="74179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22</a:t>
            </a:fld>
            <a:endParaRPr lang="fr-FR"/>
          </a:p>
        </p:txBody>
      </p:sp>
    </p:spTree>
    <p:extLst>
      <p:ext uri="{BB962C8B-B14F-4D97-AF65-F5344CB8AC3E}">
        <p14:creationId xmlns:p14="http://schemas.microsoft.com/office/powerpoint/2010/main" val="413732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23</a:t>
            </a:fld>
            <a:endParaRPr lang="fr-FR"/>
          </a:p>
        </p:txBody>
      </p:sp>
    </p:spTree>
    <p:extLst>
      <p:ext uri="{BB962C8B-B14F-4D97-AF65-F5344CB8AC3E}">
        <p14:creationId xmlns:p14="http://schemas.microsoft.com/office/powerpoint/2010/main" val="7548197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24</a:t>
            </a:fld>
            <a:endParaRPr lang="fr-FR"/>
          </a:p>
        </p:txBody>
      </p:sp>
    </p:spTree>
    <p:extLst>
      <p:ext uri="{BB962C8B-B14F-4D97-AF65-F5344CB8AC3E}">
        <p14:creationId xmlns:p14="http://schemas.microsoft.com/office/powerpoint/2010/main" val="33272257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25</a:t>
            </a:fld>
            <a:endParaRPr lang="fr-FR"/>
          </a:p>
        </p:txBody>
      </p:sp>
    </p:spTree>
    <p:extLst>
      <p:ext uri="{BB962C8B-B14F-4D97-AF65-F5344CB8AC3E}">
        <p14:creationId xmlns:p14="http://schemas.microsoft.com/office/powerpoint/2010/main" val="39864370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26</a:t>
            </a:fld>
            <a:endParaRPr lang="fr-FR"/>
          </a:p>
        </p:txBody>
      </p:sp>
    </p:spTree>
    <p:extLst>
      <p:ext uri="{BB962C8B-B14F-4D97-AF65-F5344CB8AC3E}">
        <p14:creationId xmlns:p14="http://schemas.microsoft.com/office/powerpoint/2010/main" val="1512048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2</a:t>
            </a:fld>
            <a:endParaRPr lang="fr-FR"/>
          </a:p>
        </p:txBody>
      </p:sp>
    </p:spTree>
    <p:extLst>
      <p:ext uri="{BB962C8B-B14F-4D97-AF65-F5344CB8AC3E}">
        <p14:creationId xmlns:p14="http://schemas.microsoft.com/office/powerpoint/2010/main" val="741791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27</a:t>
            </a:fld>
            <a:endParaRPr lang="fr-FR"/>
          </a:p>
        </p:txBody>
      </p:sp>
    </p:spTree>
    <p:extLst>
      <p:ext uri="{BB962C8B-B14F-4D97-AF65-F5344CB8AC3E}">
        <p14:creationId xmlns:p14="http://schemas.microsoft.com/office/powerpoint/2010/main" val="34087219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28</a:t>
            </a:fld>
            <a:endParaRPr lang="fr-FR"/>
          </a:p>
        </p:txBody>
      </p:sp>
    </p:spTree>
    <p:extLst>
      <p:ext uri="{BB962C8B-B14F-4D97-AF65-F5344CB8AC3E}">
        <p14:creationId xmlns:p14="http://schemas.microsoft.com/office/powerpoint/2010/main" val="34087219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29</a:t>
            </a:fld>
            <a:endParaRPr lang="fr-FR"/>
          </a:p>
        </p:txBody>
      </p:sp>
    </p:spTree>
    <p:extLst>
      <p:ext uri="{BB962C8B-B14F-4D97-AF65-F5344CB8AC3E}">
        <p14:creationId xmlns:p14="http://schemas.microsoft.com/office/powerpoint/2010/main" val="34087219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30</a:t>
            </a:fld>
            <a:endParaRPr lang="fr-FR"/>
          </a:p>
        </p:txBody>
      </p:sp>
    </p:spTree>
    <p:extLst>
      <p:ext uri="{BB962C8B-B14F-4D97-AF65-F5344CB8AC3E}">
        <p14:creationId xmlns:p14="http://schemas.microsoft.com/office/powerpoint/2010/main" val="14060365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solidFill>
                  <a:prstClr val="black"/>
                </a:solidFill>
              </a:rPr>
              <a:pPr/>
              <a:t>31</a:t>
            </a:fld>
            <a:endParaRPr lang="fr-FR">
              <a:solidFill>
                <a:prstClr val="black"/>
              </a:solidFill>
            </a:endParaRPr>
          </a:p>
        </p:txBody>
      </p:sp>
    </p:spTree>
    <p:extLst>
      <p:ext uri="{BB962C8B-B14F-4D97-AF65-F5344CB8AC3E}">
        <p14:creationId xmlns:p14="http://schemas.microsoft.com/office/powerpoint/2010/main" val="25617563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32</a:t>
            </a:fld>
            <a:endParaRPr lang="fr-FR"/>
          </a:p>
        </p:txBody>
      </p:sp>
    </p:spTree>
    <p:extLst>
      <p:ext uri="{BB962C8B-B14F-4D97-AF65-F5344CB8AC3E}">
        <p14:creationId xmlns:p14="http://schemas.microsoft.com/office/powerpoint/2010/main" val="36257629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33</a:t>
            </a:fld>
            <a:endParaRPr lang="fr-FR"/>
          </a:p>
        </p:txBody>
      </p:sp>
    </p:spTree>
    <p:extLst>
      <p:ext uri="{BB962C8B-B14F-4D97-AF65-F5344CB8AC3E}">
        <p14:creationId xmlns:p14="http://schemas.microsoft.com/office/powerpoint/2010/main" val="39244908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34</a:t>
            </a:fld>
            <a:endParaRPr lang="fr-FR"/>
          </a:p>
        </p:txBody>
      </p:sp>
    </p:spTree>
    <p:extLst>
      <p:ext uri="{BB962C8B-B14F-4D97-AF65-F5344CB8AC3E}">
        <p14:creationId xmlns:p14="http://schemas.microsoft.com/office/powerpoint/2010/main" val="2041811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35</a:t>
            </a:fld>
            <a:endParaRPr lang="fr-FR"/>
          </a:p>
        </p:txBody>
      </p:sp>
    </p:spTree>
    <p:extLst>
      <p:ext uri="{BB962C8B-B14F-4D97-AF65-F5344CB8AC3E}">
        <p14:creationId xmlns:p14="http://schemas.microsoft.com/office/powerpoint/2010/main" val="15719978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36</a:t>
            </a:fld>
            <a:endParaRPr lang="fr-FR"/>
          </a:p>
        </p:txBody>
      </p:sp>
    </p:spTree>
    <p:extLst>
      <p:ext uri="{BB962C8B-B14F-4D97-AF65-F5344CB8AC3E}">
        <p14:creationId xmlns:p14="http://schemas.microsoft.com/office/powerpoint/2010/main" val="563715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3</a:t>
            </a:fld>
            <a:endParaRPr lang="fr-FR"/>
          </a:p>
        </p:txBody>
      </p:sp>
    </p:spTree>
    <p:extLst>
      <p:ext uri="{BB962C8B-B14F-4D97-AF65-F5344CB8AC3E}">
        <p14:creationId xmlns:p14="http://schemas.microsoft.com/office/powerpoint/2010/main" val="4941882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38</a:t>
            </a:fld>
            <a:endParaRPr lang="fr-FR"/>
          </a:p>
        </p:txBody>
      </p:sp>
    </p:spTree>
    <p:extLst>
      <p:ext uri="{BB962C8B-B14F-4D97-AF65-F5344CB8AC3E}">
        <p14:creationId xmlns:p14="http://schemas.microsoft.com/office/powerpoint/2010/main" val="39091106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39</a:t>
            </a:fld>
            <a:endParaRPr lang="fr-FR"/>
          </a:p>
        </p:txBody>
      </p:sp>
    </p:spTree>
    <p:extLst>
      <p:ext uri="{BB962C8B-B14F-4D97-AF65-F5344CB8AC3E}">
        <p14:creationId xmlns:p14="http://schemas.microsoft.com/office/powerpoint/2010/main" val="19950454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40</a:t>
            </a:fld>
            <a:endParaRPr lang="fr-FR"/>
          </a:p>
        </p:txBody>
      </p:sp>
    </p:spTree>
    <p:extLst>
      <p:ext uri="{BB962C8B-B14F-4D97-AF65-F5344CB8AC3E}">
        <p14:creationId xmlns:p14="http://schemas.microsoft.com/office/powerpoint/2010/main" val="5673951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41</a:t>
            </a:fld>
            <a:endParaRPr lang="fr-FR"/>
          </a:p>
        </p:txBody>
      </p:sp>
    </p:spTree>
    <p:extLst>
      <p:ext uri="{BB962C8B-B14F-4D97-AF65-F5344CB8AC3E}">
        <p14:creationId xmlns:p14="http://schemas.microsoft.com/office/powerpoint/2010/main" val="25441780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42</a:t>
            </a:fld>
            <a:endParaRPr lang="fr-FR"/>
          </a:p>
        </p:txBody>
      </p:sp>
    </p:spTree>
    <p:extLst>
      <p:ext uri="{BB962C8B-B14F-4D97-AF65-F5344CB8AC3E}">
        <p14:creationId xmlns:p14="http://schemas.microsoft.com/office/powerpoint/2010/main" val="15566467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43</a:t>
            </a:fld>
            <a:endParaRPr lang="fr-FR"/>
          </a:p>
        </p:txBody>
      </p:sp>
    </p:spTree>
    <p:extLst>
      <p:ext uri="{BB962C8B-B14F-4D97-AF65-F5344CB8AC3E}">
        <p14:creationId xmlns:p14="http://schemas.microsoft.com/office/powerpoint/2010/main" val="41567505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44</a:t>
            </a:fld>
            <a:endParaRPr lang="fr-FR"/>
          </a:p>
        </p:txBody>
      </p:sp>
    </p:spTree>
    <p:extLst>
      <p:ext uri="{BB962C8B-B14F-4D97-AF65-F5344CB8AC3E}">
        <p14:creationId xmlns:p14="http://schemas.microsoft.com/office/powerpoint/2010/main" val="4941882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45</a:t>
            </a:fld>
            <a:endParaRPr lang="fr-FR"/>
          </a:p>
        </p:txBody>
      </p:sp>
    </p:spTree>
    <p:extLst>
      <p:ext uri="{BB962C8B-B14F-4D97-AF65-F5344CB8AC3E}">
        <p14:creationId xmlns:p14="http://schemas.microsoft.com/office/powerpoint/2010/main" val="41567505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46</a:t>
            </a:fld>
            <a:endParaRPr lang="fr-FR"/>
          </a:p>
        </p:txBody>
      </p:sp>
    </p:spTree>
    <p:extLst>
      <p:ext uri="{BB962C8B-B14F-4D97-AF65-F5344CB8AC3E}">
        <p14:creationId xmlns:p14="http://schemas.microsoft.com/office/powerpoint/2010/main" val="41567505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48</a:t>
            </a:fld>
            <a:endParaRPr lang="fr-FR"/>
          </a:p>
        </p:txBody>
      </p:sp>
    </p:spTree>
    <p:extLst>
      <p:ext uri="{BB962C8B-B14F-4D97-AF65-F5344CB8AC3E}">
        <p14:creationId xmlns:p14="http://schemas.microsoft.com/office/powerpoint/2010/main" val="4256984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4</a:t>
            </a:fld>
            <a:endParaRPr lang="fr-FR"/>
          </a:p>
        </p:txBody>
      </p:sp>
    </p:spTree>
    <p:extLst>
      <p:ext uri="{BB962C8B-B14F-4D97-AF65-F5344CB8AC3E}">
        <p14:creationId xmlns:p14="http://schemas.microsoft.com/office/powerpoint/2010/main" val="741791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50</a:t>
            </a:fld>
            <a:endParaRPr lang="fr-FR"/>
          </a:p>
        </p:txBody>
      </p:sp>
    </p:spTree>
    <p:extLst>
      <p:ext uri="{BB962C8B-B14F-4D97-AF65-F5344CB8AC3E}">
        <p14:creationId xmlns:p14="http://schemas.microsoft.com/office/powerpoint/2010/main" val="4941882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51</a:t>
            </a:fld>
            <a:endParaRPr lang="fr-FR"/>
          </a:p>
        </p:txBody>
      </p:sp>
    </p:spTree>
    <p:extLst>
      <p:ext uri="{BB962C8B-B14F-4D97-AF65-F5344CB8AC3E}">
        <p14:creationId xmlns:p14="http://schemas.microsoft.com/office/powerpoint/2010/main" val="42569846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52</a:t>
            </a:fld>
            <a:endParaRPr lang="fr-FR"/>
          </a:p>
        </p:txBody>
      </p:sp>
    </p:spTree>
    <p:extLst>
      <p:ext uri="{BB962C8B-B14F-4D97-AF65-F5344CB8AC3E}">
        <p14:creationId xmlns:p14="http://schemas.microsoft.com/office/powerpoint/2010/main" val="49418826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65</a:t>
            </a:fld>
            <a:endParaRPr lang="fr-FR"/>
          </a:p>
        </p:txBody>
      </p:sp>
    </p:spTree>
    <p:extLst>
      <p:ext uri="{BB962C8B-B14F-4D97-AF65-F5344CB8AC3E}">
        <p14:creationId xmlns:p14="http://schemas.microsoft.com/office/powerpoint/2010/main" val="4941882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80</a:t>
            </a:fld>
            <a:endParaRPr lang="fr-FR"/>
          </a:p>
        </p:txBody>
      </p:sp>
    </p:spTree>
    <p:extLst>
      <p:ext uri="{BB962C8B-B14F-4D97-AF65-F5344CB8AC3E}">
        <p14:creationId xmlns:p14="http://schemas.microsoft.com/office/powerpoint/2010/main" val="4941882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bwMode="auto">
          <a:xfrm>
            <a:off x="917575" y="744538"/>
            <a:ext cx="4964113"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4" name="Espace réservé du numéro de diapositive 3"/>
          <p:cNvSpPr txBox="1">
            <a:spLocks noGrp="1"/>
          </p:cNvSpPr>
          <p:nvPr/>
        </p:nvSpPr>
        <p:spPr>
          <a:xfrm>
            <a:off x="3851342" y="9431599"/>
            <a:ext cx="2946347" cy="496491"/>
          </a:xfrm>
          <a:prstGeom prst="rect">
            <a:avLst/>
          </a:prstGeom>
          <a:noFill/>
        </p:spPr>
        <p:txBody>
          <a:bodyPr anchor="b"/>
          <a:lstStyle/>
          <a:p>
            <a:pPr algn="r" defTabSz="949422" fontAlgn="auto">
              <a:spcBef>
                <a:spcPts val="0"/>
              </a:spcBef>
              <a:spcAft>
                <a:spcPts val="0"/>
              </a:spcAft>
              <a:defRPr/>
            </a:pPr>
            <a:fld id="{E1B0D791-5859-4603-B22B-4F20B4749855}" type="slidenum">
              <a:rPr lang="fr-FR" sz="1200">
                <a:latin typeface="+mn-lt"/>
                <a:cs typeface="+mn-cs"/>
              </a:rPr>
              <a:pPr algn="r" defTabSz="949422" fontAlgn="auto">
                <a:spcBef>
                  <a:spcPts val="0"/>
                </a:spcBef>
                <a:spcAft>
                  <a:spcPts val="0"/>
                </a:spcAft>
                <a:defRPr/>
              </a:pPr>
              <a:t>81</a:t>
            </a:fld>
            <a:endParaRPr lang="fr-FR" sz="1200">
              <a:latin typeface="+mn-lt"/>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bwMode="auto">
          <a:xfrm>
            <a:off x="917575" y="744538"/>
            <a:ext cx="4964113"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4" name="Espace réservé du numéro de diapositive 3"/>
          <p:cNvSpPr txBox="1">
            <a:spLocks noGrp="1"/>
          </p:cNvSpPr>
          <p:nvPr/>
        </p:nvSpPr>
        <p:spPr>
          <a:xfrm>
            <a:off x="3851342" y="9431599"/>
            <a:ext cx="2946347" cy="496491"/>
          </a:xfrm>
          <a:prstGeom prst="rect">
            <a:avLst/>
          </a:prstGeom>
          <a:noFill/>
        </p:spPr>
        <p:txBody>
          <a:bodyPr anchor="b"/>
          <a:lstStyle/>
          <a:p>
            <a:pPr algn="r" defTabSz="949422" fontAlgn="auto">
              <a:spcBef>
                <a:spcPts val="0"/>
              </a:spcBef>
              <a:spcAft>
                <a:spcPts val="0"/>
              </a:spcAft>
              <a:defRPr/>
            </a:pPr>
            <a:fld id="{E1B0D791-5859-4603-B22B-4F20B4749855}" type="slidenum">
              <a:rPr lang="fr-FR" sz="1200">
                <a:latin typeface="+mn-lt"/>
                <a:cs typeface="+mn-cs"/>
              </a:rPr>
              <a:pPr algn="r" defTabSz="949422" fontAlgn="auto">
                <a:spcBef>
                  <a:spcPts val="0"/>
                </a:spcBef>
                <a:spcAft>
                  <a:spcPts val="0"/>
                </a:spcAft>
                <a:defRPr/>
              </a:pPr>
              <a:t>85</a:t>
            </a:fld>
            <a:endParaRPr lang="fr-FR" sz="1200">
              <a:latin typeface="+mn-lt"/>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bwMode="auto">
          <a:xfrm>
            <a:off x="917575" y="744538"/>
            <a:ext cx="4964113"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4" name="Espace réservé du numéro de diapositive 3"/>
          <p:cNvSpPr txBox="1">
            <a:spLocks noGrp="1"/>
          </p:cNvSpPr>
          <p:nvPr/>
        </p:nvSpPr>
        <p:spPr>
          <a:xfrm>
            <a:off x="3851342" y="9431599"/>
            <a:ext cx="2946347" cy="496491"/>
          </a:xfrm>
          <a:prstGeom prst="rect">
            <a:avLst/>
          </a:prstGeom>
          <a:noFill/>
        </p:spPr>
        <p:txBody>
          <a:bodyPr anchor="b"/>
          <a:lstStyle/>
          <a:p>
            <a:pPr algn="r" defTabSz="949422" fontAlgn="auto">
              <a:spcBef>
                <a:spcPts val="0"/>
              </a:spcBef>
              <a:spcAft>
                <a:spcPts val="0"/>
              </a:spcAft>
              <a:defRPr/>
            </a:pPr>
            <a:fld id="{E1B0D791-5859-4603-B22B-4F20B4749855}" type="slidenum">
              <a:rPr lang="fr-FR" sz="1200">
                <a:latin typeface="+mn-lt"/>
                <a:cs typeface="+mn-cs"/>
              </a:rPr>
              <a:pPr algn="r" defTabSz="949422" fontAlgn="auto">
                <a:spcBef>
                  <a:spcPts val="0"/>
                </a:spcBef>
                <a:spcAft>
                  <a:spcPts val="0"/>
                </a:spcAft>
                <a:defRPr/>
              </a:pPr>
              <a:t>86</a:t>
            </a:fld>
            <a:endParaRPr lang="fr-FR" sz="1200">
              <a:latin typeface="+mn-lt"/>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bwMode="auto">
          <a:xfrm>
            <a:off x="917575" y="744538"/>
            <a:ext cx="4964113"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4" name="Espace réservé du numéro de diapositive 3"/>
          <p:cNvSpPr txBox="1">
            <a:spLocks noGrp="1"/>
          </p:cNvSpPr>
          <p:nvPr/>
        </p:nvSpPr>
        <p:spPr>
          <a:xfrm>
            <a:off x="3851342" y="9431599"/>
            <a:ext cx="2946347" cy="496491"/>
          </a:xfrm>
          <a:prstGeom prst="rect">
            <a:avLst/>
          </a:prstGeom>
          <a:noFill/>
        </p:spPr>
        <p:txBody>
          <a:bodyPr anchor="b"/>
          <a:lstStyle/>
          <a:p>
            <a:pPr algn="r" defTabSz="949422" fontAlgn="auto">
              <a:spcBef>
                <a:spcPts val="0"/>
              </a:spcBef>
              <a:spcAft>
                <a:spcPts val="0"/>
              </a:spcAft>
              <a:defRPr/>
            </a:pPr>
            <a:fld id="{E1B0D791-5859-4603-B22B-4F20B4749855}" type="slidenum">
              <a:rPr lang="fr-FR" sz="1200">
                <a:latin typeface="+mn-lt"/>
                <a:cs typeface="+mn-cs"/>
              </a:rPr>
              <a:pPr algn="r" defTabSz="949422" fontAlgn="auto">
                <a:spcBef>
                  <a:spcPts val="0"/>
                </a:spcBef>
                <a:spcAft>
                  <a:spcPts val="0"/>
                </a:spcAft>
                <a:defRPr/>
              </a:pPr>
              <a:t>87</a:t>
            </a:fld>
            <a:endParaRPr lang="fr-FR" sz="1200">
              <a:latin typeface="+mn-lt"/>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p:cNvSpPr>
            <a:spLocks noGrp="1" noRot="1" noChangeAspect="1" noTextEdit="1"/>
          </p:cNvSpPr>
          <p:nvPr>
            <p:ph type="sldImg"/>
          </p:nvPr>
        </p:nvSpPr>
        <p:spPr bwMode="auto">
          <a:xfrm>
            <a:off x="917575" y="744538"/>
            <a:ext cx="4964113"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4" name="Espace réservé du numéro de diapositive 3"/>
          <p:cNvSpPr txBox="1">
            <a:spLocks noGrp="1"/>
          </p:cNvSpPr>
          <p:nvPr/>
        </p:nvSpPr>
        <p:spPr>
          <a:xfrm>
            <a:off x="3851342" y="9431599"/>
            <a:ext cx="2946347" cy="496491"/>
          </a:xfrm>
          <a:prstGeom prst="rect">
            <a:avLst/>
          </a:prstGeom>
          <a:noFill/>
        </p:spPr>
        <p:txBody>
          <a:bodyPr anchor="b"/>
          <a:lstStyle/>
          <a:p>
            <a:pPr algn="r" defTabSz="949422" fontAlgn="auto">
              <a:spcBef>
                <a:spcPts val="0"/>
              </a:spcBef>
              <a:spcAft>
                <a:spcPts val="0"/>
              </a:spcAft>
              <a:defRPr/>
            </a:pPr>
            <a:fld id="{4DE6E6C3-DBA6-42C9-AB02-B98DCB6D4290}" type="slidenum">
              <a:rPr lang="fr-FR" sz="1200">
                <a:latin typeface="+mn-lt"/>
                <a:cs typeface="+mn-cs"/>
              </a:rPr>
              <a:pPr algn="r" defTabSz="949422" fontAlgn="auto">
                <a:spcBef>
                  <a:spcPts val="0"/>
                </a:spcBef>
                <a:spcAft>
                  <a:spcPts val="0"/>
                </a:spcAft>
                <a:defRPr/>
              </a:pPr>
              <a:t>88</a:t>
            </a:fld>
            <a:endParaRPr lang="fr-FR" sz="1200">
              <a:latin typeface="+mn-lt"/>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5</a:t>
            </a:fld>
            <a:endParaRPr lang="fr-FR"/>
          </a:p>
        </p:txBody>
      </p:sp>
    </p:spTree>
    <p:extLst>
      <p:ext uri="{BB962C8B-B14F-4D97-AF65-F5344CB8AC3E}">
        <p14:creationId xmlns:p14="http://schemas.microsoft.com/office/powerpoint/2010/main" val="20991803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bwMode="auto">
          <a:xfrm>
            <a:off x="917575" y="744538"/>
            <a:ext cx="4964113"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4" name="Espace réservé du numéro de diapositive 3"/>
          <p:cNvSpPr txBox="1">
            <a:spLocks noGrp="1"/>
          </p:cNvSpPr>
          <p:nvPr/>
        </p:nvSpPr>
        <p:spPr>
          <a:xfrm>
            <a:off x="3851342" y="9431599"/>
            <a:ext cx="2946347" cy="496491"/>
          </a:xfrm>
          <a:prstGeom prst="rect">
            <a:avLst/>
          </a:prstGeom>
          <a:noFill/>
        </p:spPr>
        <p:txBody>
          <a:bodyPr anchor="b"/>
          <a:lstStyle/>
          <a:p>
            <a:pPr algn="r" defTabSz="949422" fontAlgn="auto">
              <a:spcBef>
                <a:spcPts val="0"/>
              </a:spcBef>
              <a:spcAft>
                <a:spcPts val="0"/>
              </a:spcAft>
              <a:defRPr/>
            </a:pPr>
            <a:fld id="{F7E1CDB2-26AA-4008-A54A-6CB6175D85F2}" type="slidenum">
              <a:rPr lang="fr-FR" sz="1200">
                <a:latin typeface="+mn-lt"/>
                <a:cs typeface="+mn-cs"/>
              </a:rPr>
              <a:pPr algn="r" defTabSz="949422" fontAlgn="auto">
                <a:spcBef>
                  <a:spcPts val="0"/>
                </a:spcBef>
                <a:spcAft>
                  <a:spcPts val="0"/>
                </a:spcAft>
                <a:defRPr/>
              </a:pPr>
              <a:t>89</a:t>
            </a:fld>
            <a:endParaRPr lang="fr-FR" sz="1200">
              <a:latin typeface="+mn-lt"/>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bwMode="auto">
          <a:xfrm>
            <a:off x="917575" y="744538"/>
            <a:ext cx="4964113"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4" name="Espace réservé du numéro de diapositive 3"/>
          <p:cNvSpPr txBox="1">
            <a:spLocks noGrp="1"/>
          </p:cNvSpPr>
          <p:nvPr/>
        </p:nvSpPr>
        <p:spPr>
          <a:xfrm>
            <a:off x="3851342" y="9431599"/>
            <a:ext cx="2946347" cy="496491"/>
          </a:xfrm>
          <a:prstGeom prst="rect">
            <a:avLst/>
          </a:prstGeom>
          <a:noFill/>
        </p:spPr>
        <p:txBody>
          <a:bodyPr anchor="b"/>
          <a:lstStyle/>
          <a:p>
            <a:pPr algn="r" defTabSz="949422" fontAlgn="auto">
              <a:spcBef>
                <a:spcPts val="0"/>
              </a:spcBef>
              <a:spcAft>
                <a:spcPts val="0"/>
              </a:spcAft>
              <a:defRPr/>
            </a:pPr>
            <a:fld id="{E1B0D791-5859-4603-B22B-4F20B4749855}" type="slidenum">
              <a:rPr lang="fr-FR" sz="1200">
                <a:latin typeface="+mn-lt"/>
                <a:cs typeface="+mn-cs"/>
              </a:rPr>
              <a:pPr algn="r" defTabSz="949422" fontAlgn="auto">
                <a:spcBef>
                  <a:spcPts val="0"/>
                </a:spcBef>
                <a:spcAft>
                  <a:spcPts val="0"/>
                </a:spcAft>
                <a:defRPr/>
              </a:pPr>
              <a:t>91</a:t>
            </a:fld>
            <a:endParaRPr lang="fr-FR" sz="1200">
              <a:latin typeface="+mn-lt"/>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bwMode="auto">
          <a:xfrm>
            <a:off x="917575" y="744538"/>
            <a:ext cx="4964113"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4" name="Espace réservé du numéro de diapositive 3"/>
          <p:cNvSpPr txBox="1">
            <a:spLocks noGrp="1"/>
          </p:cNvSpPr>
          <p:nvPr/>
        </p:nvSpPr>
        <p:spPr>
          <a:xfrm>
            <a:off x="3851342" y="9431599"/>
            <a:ext cx="2946347" cy="496491"/>
          </a:xfrm>
          <a:prstGeom prst="rect">
            <a:avLst/>
          </a:prstGeom>
          <a:noFill/>
        </p:spPr>
        <p:txBody>
          <a:bodyPr anchor="b"/>
          <a:lstStyle/>
          <a:p>
            <a:pPr algn="r" defTabSz="949422" fontAlgn="auto">
              <a:spcBef>
                <a:spcPts val="0"/>
              </a:spcBef>
              <a:spcAft>
                <a:spcPts val="0"/>
              </a:spcAft>
              <a:defRPr/>
            </a:pPr>
            <a:fld id="{E1B0D791-5859-4603-B22B-4F20B4749855}" type="slidenum">
              <a:rPr lang="fr-FR" sz="1200">
                <a:latin typeface="+mn-lt"/>
                <a:cs typeface="+mn-cs"/>
              </a:rPr>
              <a:pPr algn="r" defTabSz="949422" fontAlgn="auto">
                <a:spcBef>
                  <a:spcPts val="0"/>
                </a:spcBef>
                <a:spcAft>
                  <a:spcPts val="0"/>
                </a:spcAft>
                <a:defRPr/>
              </a:pPr>
              <a:t>92</a:t>
            </a:fld>
            <a:endParaRPr lang="fr-FR" sz="1200">
              <a:latin typeface="+mn-lt"/>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p:cNvSpPr>
            <a:spLocks noGrp="1" noRot="1" noChangeAspect="1" noTextEdit="1"/>
          </p:cNvSpPr>
          <p:nvPr>
            <p:ph type="sldImg"/>
          </p:nvPr>
        </p:nvSpPr>
        <p:spPr bwMode="auto">
          <a:xfrm>
            <a:off x="917575" y="744538"/>
            <a:ext cx="4964113"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4" name="Espace réservé du numéro de diapositive 3"/>
          <p:cNvSpPr txBox="1">
            <a:spLocks noGrp="1"/>
          </p:cNvSpPr>
          <p:nvPr/>
        </p:nvSpPr>
        <p:spPr>
          <a:xfrm>
            <a:off x="3851342" y="9431599"/>
            <a:ext cx="2946347" cy="496491"/>
          </a:xfrm>
          <a:prstGeom prst="rect">
            <a:avLst/>
          </a:prstGeom>
          <a:noFill/>
        </p:spPr>
        <p:txBody>
          <a:bodyPr anchor="b"/>
          <a:lstStyle/>
          <a:p>
            <a:pPr algn="r" defTabSz="949422" fontAlgn="auto">
              <a:spcBef>
                <a:spcPts val="0"/>
              </a:spcBef>
              <a:spcAft>
                <a:spcPts val="0"/>
              </a:spcAft>
              <a:defRPr/>
            </a:pPr>
            <a:fld id="{E1B0D791-5859-4603-B22B-4F20B4749855}" type="slidenum">
              <a:rPr lang="fr-FR" sz="1200">
                <a:latin typeface="+mn-lt"/>
                <a:cs typeface="+mn-cs"/>
              </a:rPr>
              <a:pPr algn="r" defTabSz="949422" fontAlgn="auto">
                <a:spcBef>
                  <a:spcPts val="0"/>
                </a:spcBef>
                <a:spcAft>
                  <a:spcPts val="0"/>
                </a:spcAft>
                <a:defRPr/>
              </a:pPr>
              <a:t>94</a:t>
            </a:fld>
            <a:endParaRPr lang="fr-FR" sz="1200">
              <a:latin typeface="+mn-lt"/>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xfrm>
            <a:off x="917575" y="744538"/>
            <a:ext cx="4964113" cy="372427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smtClean="0"/>
          </a:p>
        </p:txBody>
      </p:sp>
      <p:sp>
        <p:nvSpPr>
          <p:cNvPr id="4" name="Espace réservé du numéro de diapositive 3"/>
          <p:cNvSpPr txBox="1">
            <a:spLocks noGrp="1"/>
          </p:cNvSpPr>
          <p:nvPr/>
        </p:nvSpPr>
        <p:spPr>
          <a:xfrm>
            <a:off x="3851342" y="9431599"/>
            <a:ext cx="2946347" cy="496491"/>
          </a:xfrm>
          <a:prstGeom prst="rect">
            <a:avLst/>
          </a:prstGeom>
          <a:noFill/>
        </p:spPr>
        <p:txBody>
          <a:bodyPr anchor="b"/>
          <a:lstStyle/>
          <a:p>
            <a:pPr algn="r" defTabSz="949422" fontAlgn="auto">
              <a:spcBef>
                <a:spcPts val="0"/>
              </a:spcBef>
              <a:spcAft>
                <a:spcPts val="0"/>
              </a:spcAft>
              <a:defRPr/>
            </a:pPr>
            <a:fld id="{6353623C-86CE-495D-BBA7-39DB99E869E5}" type="slidenum">
              <a:rPr lang="fr-FR" sz="1200">
                <a:latin typeface="+mn-lt"/>
                <a:cs typeface="+mn-cs"/>
              </a:rPr>
              <a:pPr algn="r" defTabSz="949422" fontAlgn="auto">
                <a:spcBef>
                  <a:spcPts val="0"/>
                </a:spcBef>
                <a:spcAft>
                  <a:spcPts val="0"/>
                </a:spcAft>
                <a:defRPr/>
              </a:pPr>
              <a:t>95</a:t>
            </a:fld>
            <a:endParaRPr lang="fr-FR" sz="1200">
              <a:latin typeface="+mn-lt"/>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9</a:t>
            </a:fld>
            <a:endParaRPr lang="fr-FR"/>
          </a:p>
        </p:txBody>
      </p:sp>
    </p:spTree>
    <p:extLst>
      <p:ext uri="{BB962C8B-B14F-4D97-AF65-F5344CB8AC3E}">
        <p14:creationId xmlns:p14="http://schemas.microsoft.com/office/powerpoint/2010/main" val="3974761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10</a:t>
            </a:fld>
            <a:endParaRPr lang="fr-FR"/>
          </a:p>
        </p:txBody>
      </p:sp>
    </p:spTree>
    <p:extLst>
      <p:ext uri="{BB962C8B-B14F-4D97-AF65-F5344CB8AC3E}">
        <p14:creationId xmlns:p14="http://schemas.microsoft.com/office/powerpoint/2010/main" val="1959412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11</a:t>
            </a:fld>
            <a:endParaRPr lang="fr-FR"/>
          </a:p>
        </p:txBody>
      </p:sp>
    </p:spTree>
    <p:extLst>
      <p:ext uri="{BB962C8B-B14F-4D97-AF65-F5344CB8AC3E}">
        <p14:creationId xmlns:p14="http://schemas.microsoft.com/office/powerpoint/2010/main" val="1959412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CCBC53E7-5FEA-6F40-93F4-350BB7D13701}" type="slidenum">
              <a:rPr lang="fr-FR" smtClean="0"/>
              <a:t>12</a:t>
            </a:fld>
            <a:endParaRPr lang="fr-FR"/>
          </a:p>
        </p:txBody>
      </p:sp>
    </p:spTree>
    <p:extLst>
      <p:ext uri="{BB962C8B-B14F-4D97-AF65-F5344CB8AC3E}">
        <p14:creationId xmlns:p14="http://schemas.microsoft.com/office/powerpoint/2010/main" val="4941882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uverture sans sous-titre">
    <p:spTree>
      <p:nvGrpSpPr>
        <p:cNvPr id="1" name=""/>
        <p:cNvGrpSpPr/>
        <p:nvPr/>
      </p:nvGrpSpPr>
      <p:grpSpPr>
        <a:xfrm>
          <a:off x="0" y="0"/>
          <a:ext cx="0" cy="0"/>
          <a:chOff x="0" y="0"/>
          <a:chExt cx="0" cy="0"/>
        </a:xfrm>
      </p:grpSpPr>
      <p:grpSp>
        <p:nvGrpSpPr>
          <p:cNvPr id="2" name="Groupe 1">
            <a:extLst>
              <a:ext uri="{FF2B5EF4-FFF2-40B4-BE49-F238E27FC236}">
                <a16:creationId xmlns:a16="http://schemas.microsoft.com/office/drawing/2014/main" xmlns="" id="{73D6424E-0D57-E447-94CD-F483D327145F}"/>
              </a:ext>
            </a:extLst>
          </p:cNvPr>
          <p:cNvGrpSpPr/>
          <p:nvPr userDrawn="1"/>
        </p:nvGrpSpPr>
        <p:grpSpPr>
          <a:xfrm>
            <a:off x="0" y="-1"/>
            <a:ext cx="9156487" cy="6868950"/>
            <a:chOff x="0" y="-1"/>
            <a:chExt cx="9156487" cy="6868950"/>
          </a:xfrm>
        </p:grpSpPr>
        <p:sp>
          <p:nvSpPr>
            <p:cNvPr id="25" name="Rectangle 24"/>
            <p:cNvSpPr/>
            <p:nvPr userDrawn="1"/>
          </p:nvSpPr>
          <p:spPr>
            <a:xfrm>
              <a:off x="0" y="0"/>
              <a:ext cx="9156487" cy="6868949"/>
            </a:xfrm>
            <a:prstGeom prst="rect">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0" name="Ellipse 19">
              <a:extLst>
                <a:ext uri="{FF2B5EF4-FFF2-40B4-BE49-F238E27FC236}">
                  <a16:creationId xmlns:a16="http://schemas.microsoft.com/office/drawing/2014/main" xmlns="" id="{32950690-ABD7-CB43-B4AB-20B0238F7C03}"/>
                </a:ext>
              </a:extLst>
            </p:cNvPr>
            <p:cNvSpPr/>
            <p:nvPr userDrawn="1"/>
          </p:nvSpPr>
          <p:spPr>
            <a:xfrm>
              <a:off x="2280976" y="2200589"/>
              <a:ext cx="2494800" cy="2491991"/>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23" name="Ellipse 22">
              <a:extLst>
                <a:ext uri="{FF2B5EF4-FFF2-40B4-BE49-F238E27FC236}">
                  <a16:creationId xmlns:a16="http://schemas.microsoft.com/office/drawing/2014/main" xmlns="" id="{B7B48CDF-D3D5-1249-B700-E2714BBEDC41}"/>
                </a:ext>
              </a:extLst>
            </p:cNvPr>
            <p:cNvSpPr/>
            <p:nvPr userDrawn="1"/>
          </p:nvSpPr>
          <p:spPr>
            <a:xfrm>
              <a:off x="2505568" y="2424184"/>
              <a:ext cx="2045616" cy="20448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grpSp>
          <p:nvGrpSpPr>
            <p:cNvPr id="16" name="Groupe 15">
              <a:extLst>
                <a:ext uri="{FF2B5EF4-FFF2-40B4-BE49-F238E27FC236}">
                  <a16:creationId xmlns:a16="http://schemas.microsoft.com/office/drawing/2014/main" xmlns="" id="{725751F3-EC01-7841-B8BA-C10B41FB1C79}"/>
                </a:ext>
              </a:extLst>
            </p:cNvPr>
            <p:cNvGrpSpPr/>
            <p:nvPr userDrawn="1"/>
          </p:nvGrpSpPr>
          <p:grpSpPr>
            <a:xfrm>
              <a:off x="12486" y="-1"/>
              <a:ext cx="9144001" cy="6868949"/>
              <a:chOff x="0" y="0"/>
              <a:chExt cx="9144001" cy="6868950"/>
            </a:xfrm>
            <a:effectLst/>
          </p:grpSpPr>
          <p:sp>
            <p:nvSpPr>
              <p:cNvPr id="17" name="Triangle rectangle 16">
                <a:extLst>
                  <a:ext uri="{FF2B5EF4-FFF2-40B4-BE49-F238E27FC236}">
                    <a16:creationId xmlns:a16="http://schemas.microsoft.com/office/drawing/2014/main" xmlns="" id="{A515A651-CC5E-F44F-B1A5-7F752B00F915}"/>
                  </a:ext>
                </a:extLst>
              </p:cNvPr>
              <p:cNvSpPr/>
              <p:nvPr/>
            </p:nvSpPr>
            <p:spPr>
              <a:xfrm rot="16200000">
                <a:off x="111613" y="-111613"/>
                <a:ext cx="6868950" cy="7092176"/>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8" name="Rectangle 17">
                <a:extLst>
                  <a:ext uri="{FF2B5EF4-FFF2-40B4-BE49-F238E27FC236}">
                    <a16:creationId xmlns:a16="http://schemas.microsoft.com/office/drawing/2014/main" xmlns="" id="{BA20CF0A-E8E0-134F-A2E5-C21CE98DBC55}"/>
                  </a:ext>
                </a:extLst>
              </p:cNvPr>
              <p:cNvSpPr/>
              <p:nvPr/>
            </p:nvSpPr>
            <p:spPr>
              <a:xfrm>
                <a:off x="7092177" y="0"/>
                <a:ext cx="2051824" cy="6868949"/>
              </a:xfrm>
              <a:prstGeom prst="rect">
                <a:avLst/>
              </a:prstGeom>
              <a:solidFill>
                <a:schemeClr val="l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grpSp>
      </p:grpSp>
      <p:sp>
        <p:nvSpPr>
          <p:cNvPr id="21" name="Espace réservé du pied de page 20"/>
          <p:cNvSpPr>
            <a:spLocks noGrp="1"/>
          </p:cNvSpPr>
          <p:nvPr>
            <p:ph type="ftr" sz="quarter" idx="15"/>
          </p:nvPr>
        </p:nvSpPr>
        <p:spPr/>
        <p:txBody>
          <a:bodyPr/>
          <a:lstStyle/>
          <a:p>
            <a:endParaRPr lang="fr-FR" dirty="0"/>
          </a:p>
        </p:txBody>
      </p:sp>
      <p:sp>
        <p:nvSpPr>
          <p:cNvPr id="22" name="Espace réservé du numéro de diapositive 21"/>
          <p:cNvSpPr>
            <a:spLocks noGrp="1"/>
          </p:cNvSpPr>
          <p:nvPr>
            <p:ph type="sldNum" sz="quarter" idx="16"/>
          </p:nvPr>
        </p:nvSpPr>
        <p:spPr/>
        <p:txBody>
          <a:bodyPr/>
          <a:lstStyle/>
          <a:p>
            <a:fld id="{6449DF2F-1454-6345-8509-D6A80A24A364}" type="slidenum">
              <a:rPr lang="fr-FR" smtClean="0"/>
              <a:pPr/>
              <a:t>‹N°›</a:t>
            </a:fld>
            <a:endParaRPr lang="fr-FR" dirty="0"/>
          </a:p>
        </p:txBody>
      </p:sp>
      <p:sp>
        <p:nvSpPr>
          <p:cNvPr id="26" name="Titre 1"/>
          <p:cNvSpPr>
            <a:spLocks noGrp="1" noChangeAspect="1"/>
          </p:cNvSpPr>
          <p:nvPr>
            <p:ph type="ctrTitle" hasCustomPrompt="1"/>
          </p:nvPr>
        </p:nvSpPr>
        <p:spPr>
          <a:xfrm>
            <a:off x="3912468" y="3327764"/>
            <a:ext cx="4939263" cy="1460473"/>
          </a:xfrm>
        </p:spPr>
        <p:txBody>
          <a:bodyPr lIns="0" tIns="0" rIns="0" bIns="0" anchor="b"/>
          <a:lstStyle>
            <a:lvl1pPr>
              <a:defRPr sz="3200"/>
            </a:lvl1pPr>
          </a:lstStyle>
          <a:p>
            <a:r>
              <a:rPr lang="fr-FR" dirty="0"/>
              <a:t>Titre de la présentation </a:t>
            </a:r>
          </a:p>
        </p:txBody>
      </p:sp>
      <p:pic>
        <p:nvPicPr>
          <p:cNvPr id="15" name="Image 14" descr="LOGO ASS MAL.png">
            <a:extLst>
              <a:ext uri="{FF2B5EF4-FFF2-40B4-BE49-F238E27FC236}">
                <a16:creationId xmlns:a16="http://schemas.microsoft.com/office/drawing/2014/main" xmlns="" id="{7CD813D2-2F46-B44B-9821-09295C5AAF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89386" y="6074322"/>
            <a:ext cx="1206397" cy="590888"/>
          </a:xfrm>
          <a:prstGeom prst="rect">
            <a:avLst/>
          </a:prstGeom>
        </p:spPr>
      </p:pic>
    </p:spTree>
    <p:extLst>
      <p:ext uri="{BB962C8B-B14F-4D97-AF65-F5344CB8AC3E}">
        <p14:creationId xmlns:p14="http://schemas.microsoft.com/office/powerpoint/2010/main" val="2993650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1 colonne et image">
    <p:spTree>
      <p:nvGrpSpPr>
        <p:cNvPr id="1" name=""/>
        <p:cNvGrpSpPr/>
        <p:nvPr/>
      </p:nvGrpSpPr>
      <p:grpSpPr>
        <a:xfrm>
          <a:off x="0" y="0"/>
          <a:ext cx="0" cy="0"/>
          <a:chOff x="0" y="0"/>
          <a:chExt cx="0" cy="0"/>
        </a:xfrm>
      </p:grpSpPr>
      <p:sp>
        <p:nvSpPr>
          <p:cNvPr id="10" name="Triangle rectangle 9">
            <a:extLst>
              <a:ext uri="{FF2B5EF4-FFF2-40B4-BE49-F238E27FC236}">
                <a16:creationId xmlns:a16="http://schemas.microsoft.com/office/drawing/2014/main" xmlns="" id="{84CB2024-724B-0A4C-A272-052001B125D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1" name="Image 10">
            <a:extLst>
              <a:ext uri="{FF2B5EF4-FFF2-40B4-BE49-F238E27FC236}">
                <a16:creationId xmlns:a16="http://schemas.microsoft.com/office/drawing/2014/main" xmlns="" id="{92E6C062-BFB5-BE42-88FF-E2682B5EB7D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t>‹N°›</a:t>
            </a:fld>
            <a:endParaRPr lang="fr-FR"/>
          </a:p>
        </p:txBody>
      </p:sp>
      <p:sp>
        <p:nvSpPr>
          <p:cNvPr id="12" name="Titre 1">
            <a:extLst>
              <a:ext uri="{FF2B5EF4-FFF2-40B4-BE49-F238E27FC236}">
                <a16:creationId xmlns:a16="http://schemas.microsoft.com/office/drawing/2014/main" xmlns="" id="{A9D51CFD-087E-1343-B4D7-B7A0B45936DE}"/>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5" name="Espace réservé du texte 9">
            <a:extLst>
              <a:ext uri="{FF2B5EF4-FFF2-40B4-BE49-F238E27FC236}">
                <a16:creationId xmlns:a16="http://schemas.microsoft.com/office/drawing/2014/main" xmlns="" id="{790C0646-BBF5-7047-9D81-8968944A5918}"/>
              </a:ext>
            </a:extLst>
          </p:cNvPr>
          <p:cNvSpPr>
            <a:spLocks noGrp="1"/>
          </p:cNvSpPr>
          <p:nvPr>
            <p:ph type="body" sz="quarter" idx="17" hasCustomPrompt="1"/>
          </p:nvPr>
        </p:nvSpPr>
        <p:spPr>
          <a:xfrm>
            <a:off x="448013" y="1928907"/>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8" name="Espace réservé pour une image  16">
            <a:extLst>
              <a:ext uri="{FF2B5EF4-FFF2-40B4-BE49-F238E27FC236}">
                <a16:creationId xmlns:a16="http://schemas.microsoft.com/office/drawing/2014/main" xmlns="" id="{2779C94B-EC1B-544B-997B-C221F247B099}"/>
              </a:ext>
            </a:extLst>
          </p:cNvPr>
          <p:cNvSpPr>
            <a:spLocks noGrp="1"/>
          </p:cNvSpPr>
          <p:nvPr>
            <p:ph type="pic" sz="quarter" idx="15"/>
          </p:nvPr>
        </p:nvSpPr>
        <p:spPr>
          <a:xfrm>
            <a:off x="3253406" y="1928908"/>
            <a:ext cx="5433394" cy="4008065"/>
          </a:xfrm>
          <a:prstGeom prst="rect">
            <a:avLst/>
          </a:prstGeom>
        </p:spPr>
        <p:txBody>
          <a:bodyPr/>
          <a:lstStyle/>
          <a:p>
            <a:endParaRPr lang="fr-FR"/>
          </a:p>
        </p:txBody>
      </p:sp>
    </p:spTree>
    <p:extLst>
      <p:ext uri="{BB962C8B-B14F-4D97-AF65-F5344CB8AC3E}">
        <p14:creationId xmlns:p14="http://schemas.microsoft.com/office/powerpoint/2010/main" val="2953739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10" name="Triangle rectangle 9">
            <a:extLst>
              <a:ext uri="{FF2B5EF4-FFF2-40B4-BE49-F238E27FC236}">
                <a16:creationId xmlns:a16="http://schemas.microsoft.com/office/drawing/2014/main" xmlns="" id="{84CB2024-724B-0A4C-A272-052001B125D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1" name="Image 10">
            <a:extLst>
              <a:ext uri="{FF2B5EF4-FFF2-40B4-BE49-F238E27FC236}">
                <a16:creationId xmlns:a16="http://schemas.microsoft.com/office/drawing/2014/main" xmlns="" id="{92E6C062-BFB5-BE42-88FF-E2682B5EB7D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2" name="Titre 1"/>
          <p:cNvSpPr>
            <a:spLocks noGrp="1"/>
          </p:cNvSpPr>
          <p:nvPr>
            <p:ph type="title" hasCustomPrompt="1"/>
          </p:nvPr>
        </p:nvSpPr>
        <p:spPr>
          <a:xfrm>
            <a:off x="457200" y="603226"/>
            <a:ext cx="8229600" cy="1143000"/>
          </a:xfrm>
        </p:spPr>
        <p:txBody>
          <a:bodyPr anchor="ctr">
            <a:noAutofit/>
          </a:bodyPr>
          <a:lstStyle>
            <a:lvl1pPr>
              <a:defRPr sz="2400" cap="all"/>
            </a:lvl1pPr>
          </a:lstStyle>
          <a:p>
            <a:r>
              <a:rPr lang="fr-FR" dirty="0"/>
              <a:t>CLIQUEZ ET MODIFIEZ LE TITRE</a:t>
            </a: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t>‹N°›</a:t>
            </a:fld>
            <a:endParaRPr lang="fr-FR"/>
          </a:p>
        </p:txBody>
      </p:sp>
    </p:spTree>
    <p:extLst>
      <p:ext uri="{BB962C8B-B14F-4D97-AF65-F5344CB8AC3E}">
        <p14:creationId xmlns:p14="http://schemas.microsoft.com/office/powerpoint/2010/main" val="30128231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lide blanche">
    <p:spTree>
      <p:nvGrpSpPr>
        <p:cNvPr id="1" name=""/>
        <p:cNvGrpSpPr/>
        <p:nvPr/>
      </p:nvGrpSpPr>
      <p:grpSpPr>
        <a:xfrm>
          <a:off x="0" y="0"/>
          <a:ext cx="0" cy="0"/>
          <a:chOff x="0" y="0"/>
          <a:chExt cx="0" cy="0"/>
        </a:xfrm>
      </p:grpSpPr>
      <p:sp>
        <p:nvSpPr>
          <p:cNvPr id="12" name="Triangle rectangle 11">
            <a:extLst>
              <a:ext uri="{FF2B5EF4-FFF2-40B4-BE49-F238E27FC236}">
                <a16:creationId xmlns:a16="http://schemas.microsoft.com/office/drawing/2014/main" xmlns="" id="{490D7160-EB15-054F-B1FD-4DE5C38D0A6B}"/>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3" name="Image 12">
            <a:extLst>
              <a:ext uri="{FF2B5EF4-FFF2-40B4-BE49-F238E27FC236}">
                <a16:creationId xmlns:a16="http://schemas.microsoft.com/office/drawing/2014/main" xmlns="" id="{0CAFA9AC-F3E3-8943-AF60-822669005F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80BBEC-4D63-C844-A379-BE1BA1814F01}" type="slidenum">
              <a:rPr lang="fr-FR" smtClean="0"/>
              <a:t>‹N°›</a:t>
            </a:fld>
            <a:endParaRPr lang="fr-FR"/>
          </a:p>
        </p:txBody>
      </p:sp>
    </p:spTree>
    <p:extLst>
      <p:ext uri="{BB962C8B-B14F-4D97-AF65-F5344CB8AC3E}">
        <p14:creationId xmlns:p14="http://schemas.microsoft.com/office/powerpoint/2010/main" val="1482861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ogo seul">
    <p:spTree>
      <p:nvGrpSpPr>
        <p:cNvPr id="1" name=""/>
        <p:cNvGrpSpPr/>
        <p:nvPr/>
      </p:nvGrpSpPr>
      <p:grpSpPr>
        <a:xfrm>
          <a:off x="0" y="0"/>
          <a:ext cx="0" cy="0"/>
          <a:chOff x="0" y="0"/>
          <a:chExt cx="0" cy="0"/>
        </a:xfrm>
      </p:grpSpPr>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t>‹N°›</a:t>
            </a:fld>
            <a:endParaRPr lang="fr-FR"/>
          </a:p>
        </p:txBody>
      </p:sp>
    </p:spTree>
    <p:extLst>
      <p:ext uri="{BB962C8B-B14F-4D97-AF65-F5344CB8AC3E}">
        <p14:creationId xmlns:p14="http://schemas.microsoft.com/office/powerpoint/2010/main" val="1192366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uverture sans sous-titre">
    <p:spTree>
      <p:nvGrpSpPr>
        <p:cNvPr id="1" name=""/>
        <p:cNvGrpSpPr/>
        <p:nvPr/>
      </p:nvGrpSpPr>
      <p:grpSpPr>
        <a:xfrm>
          <a:off x="0" y="0"/>
          <a:ext cx="0" cy="0"/>
          <a:chOff x="0" y="0"/>
          <a:chExt cx="0" cy="0"/>
        </a:xfrm>
      </p:grpSpPr>
      <p:grpSp>
        <p:nvGrpSpPr>
          <p:cNvPr id="2" name="Groupe 1">
            <a:extLst>
              <a:ext uri="{FF2B5EF4-FFF2-40B4-BE49-F238E27FC236}">
                <a16:creationId xmlns:a16="http://schemas.microsoft.com/office/drawing/2014/main" xmlns="" id="{73D6424E-0D57-E447-94CD-F483D327145F}"/>
              </a:ext>
            </a:extLst>
          </p:cNvPr>
          <p:cNvGrpSpPr/>
          <p:nvPr userDrawn="1"/>
        </p:nvGrpSpPr>
        <p:grpSpPr>
          <a:xfrm>
            <a:off x="0" y="-1"/>
            <a:ext cx="9156487" cy="6868950"/>
            <a:chOff x="0" y="-1"/>
            <a:chExt cx="9156487" cy="6868950"/>
          </a:xfrm>
        </p:grpSpPr>
        <p:sp>
          <p:nvSpPr>
            <p:cNvPr id="25" name="Rectangle 24"/>
            <p:cNvSpPr/>
            <p:nvPr userDrawn="1"/>
          </p:nvSpPr>
          <p:spPr>
            <a:xfrm>
              <a:off x="0" y="0"/>
              <a:ext cx="9156487" cy="6868949"/>
            </a:xfrm>
            <a:prstGeom prst="rect">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20" name="Ellipse 19">
              <a:extLst>
                <a:ext uri="{FF2B5EF4-FFF2-40B4-BE49-F238E27FC236}">
                  <a16:creationId xmlns:a16="http://schemas.microsoft.com/office/drawing/2014/main" xmlns="" id="{32950690-ABD7-CB43-B4AB-20B0238F7C03}"/>
                </a:ext>
              </a:extLst>
            </p:cNvPr>
            <p:cNvSpPr/>
            <p:nvPr userDrawn="1"/>
          </p:nvSpPr>
          <p:spPr>
            <a:xfrm>
              <a:off x="2280976" y="2200589"/>
              <a:ext cx="2494800" cy="2491991"/>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23" name="Ellipse 22">
              <a:extLst>
                <a:ext uri="{FF2B5EF4-FFF2-40B4-BE49-F238E27FC236}">
                  <a16:creationId xmlns:a16="http://schemas.microsoft.com/office/drawing/2014/main" xmlns="" id="{B7B48CDF-D3D5-1249-B700-E2714BBEDC41}"/>
                </a:ext>
              </a:extLst>
            </p:cNvPr>
            <p:cNvSpPr/>
            <p:nvPr userDrawn="1"/>
          </p:nvSpPr>
          <p:spPr>
            <a:xfrm>
              <a:off x="2505568" y="2424184"/>
              <a:ext cx="2045616" cy="20448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grpSp>
          <p:nvGrpSpPr>
            <p:cNvPr id="16" name="Groupe 15">
              <a:extLst>
                <a:ext uri="{FF2B5EF4-FFF2-40B4-BE49-F238E27FC236}">
                  <a16:creationId xmlns:a16="http://schemas.microsoft.com/office/drawing/2014/main" xmlns="" id="{725751F3-EC01-7841-B8BA-C10B41FB1C79}"/>
                </a:ext>
              </a:extLst>
            </p:cNvPr>
            <p:cNvGrpSpPr/>
            <p:nvPr userDrawn="1"/>
          </p:nvGrpSpPr>
          <p:grpSpPr>
            <a:xfrm>
              <a:off x="12486" y="-1"/>
              <a:ext cx="9144001" cy="6868949"/>
              <a:chOff x="0" y="0"/>
              <a:chExt cx="9144001" cy="6868950"/>
            </a:xfrm>
            <a:effectLst/>
          </p:grpSpPr>
          <p:sp>
            <p:nvSpPr>
              <p:cNvPr id="17" name="Triangle rectangle 16">
                <a:extLst>
                  <a:ext uri="{FF2B5EF4-FFF2-40B4-BE49-F238E27FC236}">
                    <a16:creationId xmlns:a16="http://schemas.microsoft.com/office/drawing/2014/main" xmlns="" id="{A515A651-CC5E-F44F-B1A5-7F752B00F915}"/>
                  </a:ext>
                </a:extLst>
              </p:cNvPr>
              <p:cNvSpPr/>
              <p:nvPr/>
            </p:nvSpPr>
            <p:spPr>
              <a:xfrm rot="16200000">
                <a:off x="111613" y="-111613"/>
                <a:ext cx="6868950" cy="7092176"/>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18" name="Rectangle 17">
                <a:extLst>
                  <a:ext uri="{FF2B5EF4-FFF2-40B4-BE49-F238E27FC236}">
                    <a16:creationId xmlns:a16="http://schemas.microsoft.com/office/drawing/2014/main" xmlns="" id="{BA20CF0A-E8E0-134F-A2E5-C21CE98DBC55}"/>
                  </a:ext>
                </a:extLst>
              </p:cNvPr>
              <p:cNvSpPr/>
              <p:nvPr/>
            </p:nvSpPr>
            <p:spPr>
              <a:xfrm>
                <a:off x="7092177" y="0"/>
                <a:ext cx="2051824" cy="6868949"/>
              </a:xfrm>
              <a:prstGeom prst="rect">
                <a:avLst/>
              </a:prstGeom>
              <a:solidFill>
                <a:schemeClr val="l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grpSp>
      </p:grpSp>
      <p:sp>
        <p:nvSpPr>
          <p:cNvPr id="21" name="Espace réservé du pied de page 20"/>
          <p:cNvSpPr>
            <a:spLocks noGrp="1"/>
          </p:cNvSpPr>
          <p:nvPr>
            <p:ph type="ftr" sz="quarter" idx="15"/>
          </p:nvPr>
        </p:nvSpPr>
        <p:spPr/>
        <p:txBody>
          <a:bodyPr/>
          <a:lstStyle/>
          <a:p>
            <a:endParaRPr lang="fr-FR" dirty="0"/>
          </a:p>
        </p:txBody>
      </p:sp>
      <p:sp>
        <p:nvSpPr>
          <p:cNvPr id="22" name="Espace réservé du numéro de diapositive 21"/>
          <p:cNvSpPr>
            <a:spLocks noGrp="1"/>
          </p:cNvSpPr>
          <p:nvPr>
            <p:ph type="sldNum" sz="quarter" idx="16"/>
          </p:nvPr>
        </p:nvSpPr>
        <p:spPr/>
        <p:txBody>
          <a:bodyPr/>
          <a:lstStyle/>
          <a:p>
            <a:fld id="{6449DF2F-1454-6345-8509-D6A80A24A364}" type="slidenum">
              <a:rPr lang="fr-FR" smtClean="0"/>
              <a:pPr/>
              <a:t>‹N°›</a:t>
            </a:fld>
            <a:endParaRPr lang="fr-FR" dirty="0"/>
          </a:p>
        </p:txBody>
      </p:sp>
      <p:sp>
        <p:nvSpPr>
          <p:cNvPr id="26" name="Titre 1"/>
          <p:cNvSpPr>
            <a:spLocks noGrp="1" noChangeAspect="1"/>
          </p:cNvSpPr>
          <p:nvPr>
            <p:ph type="ctrTitle" hasCustomPrompt="1"/>
          </p:nvPr>
        </p:nvSpPr>
        <p:spPr>
          <a:xfrm>
            <a:off x="3912468" y="3327764"/>
            <a:ext cx="4939263" cy="1460473"/>
          </a:xfrm>
        </p:spPr>
        <p:txBody>
          <a:bodyPr lIns="0" tIns="0" rIns="0" bIns="0" anchor="b"/>
          <a:lstStyle>
            <a:lvl1pPr>
              <a:defRPr sz="3200"/>
            </a:lvl1pPr>
          </a:lstStyle>
          <a:p>
            <a:r>
              <a:rPr lang="fr-FR" dirty="0"/>
              <a:t>Titre de la présentation </a:t>
            </a:r>
          </a:p>
        </p:txBody>
      </p:sp>
      <p:pic>
        <p:nvPicPr>
          <p:cNvPr id="15" name="Image 14" descr="LOGO ASS MAL.png">
            <a:extLst>
              <a:ext uri="{FF2B5EF4-FFF2-40B4-BE49-F238E27FC236}">
                <a16:creationId xmlns:a16="http://schemas.microsoft.com/office/drawing/2014/main" xmlns="" id="{7CD813D2-2F46-B44B-9821-09295C5AAFD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89386" y="6074322"/>
            <a:ext cx="1206397" cy="590888"/>
          </a:xfrm>
          <a:prstGeom prst="rect">
            <a:avLst/>
          </a:prstGeom>
        </p:spPr>
      </p:pic>
    </p:spTree>
    <p:extLst>
      <p:ext uri="{BB962C8B-B14F-4D97-AF65-F5344CB8AC3E}">
        <p14:creationId xmlns:p14="http://schemas.microsoft.com/office/powerpoint/2010/main" val="7686548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re chapitre avec sous-titre">
    <p:spTree>
      <p:nvGrpSpPr>
        <p:cNvPr id="1" name=""/>
        <p:cNvGrpSpPr/>
        <p:nvPr/>
      </p:nvGrpSpPr>
      <p:grpSpPr>
        <a:xfrm>
          <a:off x="0" y="0"/>
          <a:ext cx="0" cy="0"/>
          <a:chOff x="0" y="0"/>
          <a:chExt cx="0" cy="0"/>
        </a:xfrm>
      </p:grpSpPr>
      <p:sp>
        <p:nvSpPr>
          <p:cNvPr id="19" name="Ellipse 18">
            <a:extLst>
              <a:ext uri="{FF2B5EF4-FFF2-40B4-BE49-F238E27FC236}">
                <a16:creationId xmlns:a16="http://schemas.microsoft.com/office/drawing/2014/main" xmlns="" id="{64264546-A178-CA49-BFA2-486ED152AEC4}"/>
              </a:ext>
            </a:extLst>
          </p:cNvPr>
          <p:cNvSpPr/>
          <p:nvPr userDrawn="1"/>
        </p:nvSpPr>
        <p:spPr>
          <a:xfrm>
            <a:off x="682751" y="2036433"/>
            <a:ext cx="2744280" cy="2741190"/>
          </a:xfrm>
          <a:prstGeom prst="ellipse">
            <a:avLst/>
          </a:prstGeom>
          <a:solidFill>
            <a:srgbClr val="4328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9" name="Triangle rectangle 8"/>
          <p:cNvSpPr/>
          <p:nvPr userDrawn="1"/>
        </p:nvSpPr>
        <p:spPr>
          <a:xfrm rot="10800000" flipH="1">
            <a:off x="0" y="-3"/>
            <a:ext cx="6678048" cy="4937872"/>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13" name="Titre 1"/>
          <p:cNvSpPr>
            <a:spLocks noGrp="1" noChangeAspect="1"/>
          </p:cNvSpPr>
          <p:nvPr>
            <p:ph type="ctrTitle" hasCustomPrompt="1"/>
          </p:nvPr>
        </p:nvSpPr>
        <p:spPr>
          <a:xfrm>
            <a:off x="3594988" y="2726171"/>
            <a:ext cx="5091812" cy="1170223"/>
          </a:xfrm>
        </p:spPr>
        <p:txBody>
          <a:bodyPr lIns="0" tIns="0" rIns="0" bIns="0" anchor="b">
            <a:normAutofit/>
          </a:bodyPr>
          <a:lstStyle>
            <a:lvl1pPr>
              <a:defRPr sz="2400"/>
            </a:lvl1pPr>
          </a:lstStyle>
          <a:p>
            <a:r>
              <a:rPr lang="fr-FR" dirty="0"/>
              <a:t>Titre </a:t>
            </a:r>
          </a:p>
        </p:txBody>
      </p:sp>
      <p:sp>
        <p:nvSpPr>
          <p:cNvPr id="14" name="Sous-titre 2"/>
          <p:cNvSpPr>
            <a:spLocks noGrp="1"/>
          </p:cNvSpPr>
          <p:nvPr>
            <p:ph type="subTitle" idx="1" hasCustomPrompt="1"/>
          </p:nvPr>
        </p:nvSpPr>
        <p:spPr>
          <a:xfrm>
            <a:off x="3594987" y="4009070"/>
            <a:ext cx="5091813" cy="394888"/>
          </a:xfrm>
          <a:prstGeom prst="rect">
            <a:avLst/>
          </a:prstGeom>
        </p:spPr>
        <p:txBody>
          <a:bodyPr lIns="0" tIns="0" rIns="0" bIns="0" anchor="ctr" anchorCtr="0">
            <a:normAutofit/>
          </a:bodyPr>
          <a:lstStyle>
            <a:lvl1pPr marL="0" indent="0" algn="l">
              <a:lnSpc>
                <a:spcPct val="70000"/>
              </a:lnSpc>
              <a:buNone/>
              <a:defRPr sz="14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Cliquez pour modifier </a:t>
            </a:r>
          </a:p>
          <a:p>
            <a:r>
              <a:rPr lang="fr-FR" dirty="0"/>
              <a:t>le style des sous-titres du masque</a:t>
            </a:r>
          </a:p>
        </p:txBody>
      </p:sp>
      <p:cxnSp>
        <p:nvCxnSpPr>
          <p:cNvPr id="15" name="Connecteur droit 14"/>
          <p:cNvCxnSpPr/>
          <p:nvPr userDrawn="1"/>
        </p:nvCxnSpPr>
        <p:spPr>
          <a:xfrm>
            <a:off x="3513928" y="4009070"/>
            <a:ext cx="0" cy="394888"/>
          </a:xfrm>
          <a:prstGeom prst="line">
            <a:avLst/>
          </a:prstGeom>
          <a:ln>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0" name="Ellipse 19">
            <a:extLst>
              <a:ext uri="{FF2B5EF4-FFF2-40B4-BE49-F238E27FC236}">
                <a16:creationId xmlns:a16="http://schemas.microsoft.com/office/drawing/2014/main" xmlns="" id="{EFCE94E8-739B-E140-9ABA-956F84534469}"/>
              </a:ext>
            </a:extLst>
          </p:cNvPr>
          <p:cNvSpPr/>
          <p:nvPr userDrawn="1"/>
        </p:nvSpPr>
        <p:spPr>
          <a:xfrm>
            <a:off x="807491" y="2161033"/>
            <a:ext cx="2494800" cy="2491991"/>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21" name="Ellipse 20">
            <a:extLst>
              <a:ext uri="{FF2B5EF4-FFF2-40B4-BE49-F238E27FC236}">
                <a16:creationId xmlns:a16="http://schemas.microsoft.com/office/drawing/2014/main" xmlns="" id="{DB37CACF-E8B5-944C-BC50-2CD601C7B194}"/>
              </a:ext>
            </a:extLst>
          </p:cNvPr>
          <p:cNvSpPr/>
          <p:nvPr userDrawn="1"/>
        </p:nvSpPr>
        <p:spPr>
          <a:xfrm>
            <a:off x="1032083" y="2384628"/>
            <a:ext cx="2045616" cy="20448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449DF2F-1454-6345-8509-D6A80A24A364}" type="slidenum">
              <a:rPr lang="fr-FR" smtClean="0"/>
              <a:pPr/>
              <a:t>‹N°›</a:t>
            </a:fld>
            <a:endParaRPr lang="fr-FR" dirty="0"/>
          </a:p>
        </p:txBody>
      </p:sp>
      <p:pic>
        <p:nvPicPr>
          <p:cNvPr id="11" name="Image 10" descr="LOGO ASS MAL.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89386" y="6074322"/>
            <a:ext cx="1206397" cy="590888"/>
          </a:xfrm>
          <a:prstGeom prst="rect">
            <a:avLst/>
          </a:prstGeom>
        </p:spPr>
      </p:pic>
      <p:sp>
        <p:nvSpPr>
          <p:cNvPr id="22" name="Forme libre 21">
            <a:extLst>
              <a:ext uri="{FF2B5EF4-FFF2-40B4-BE49-F238E27FC236}">
                <a16:creationId xmlns:a16="http://schemas.microsoft.com/office/drawing/2014/main" xmlns="" id="{F381C3A5-DACC-F14A-AE51-D2ED413054D9}"/>
              </a:ext>
            </a:extLst>
          </p:cNvPr>
          <p:cNvSpPr/>
          <p:nvPr userDrawn="1"/>
        </p:nvSpPr>
        <p:spPr>
          <a:xfrm>
            <a:off x="1052513" y="2667000"/>
            <a:ext cx="2085975" cy="1843088"/>
          </a:xfrm>
          <a:custGeom>
            <a:avLst/>
            <a:gdLst>
              <a:gd name="connsiteX0" fmla="*/ 2009775 w 2085975"/>
              <a:gd name="connsiteY0" fmla="*/ 0 h 1843088"/>
              <a:gd name="connsiteX1" fmla="*/ 0 w 2085975"/>
              <a:gd name="connsiteY1" fmla="*/ 1490663 h 1843088"/>
              <a:gd name="connsiteX2" fmla="*/ 628650 w 2085975"/>
              <a:gd name="connsiteY2" fmla="*/ 1766888 h 1843088"/>
              <a:gd name="connsiteX3" fmla="*/ 1447800 w 2085975"/>
              <a:gd name="connsiteY3" fmla="*/ 1843088 h 1843088"/>
              <a:gd name="connsiteX4" fmla="*/ 1771650 w 2085975"/>
              <a:gd name="connsiteY4" fmla="*/ 1519238 h 1843088"/>
              <a:gd name="connsiteX5" fmla="*/ 2019300 w 2085975"/>
              <a:gd name="connsiteY5" fmla="*/ 1190625 h 1843088"/>
              <a:gd name="connsiteX6" fmla="*/ 2085975 w 2085975"/>
              <a:gd name="connsiteY6" fmla="*/ 762000 h 1843088"/>
              <a:gd name="connsiteX7" fmla="*/ 2009775 w 2085975"/>
              <a:gd name="connsiteY7" fmla="*/ 0 h 184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5975" h="1843088">
                <a:moveTo>
                  <a:pt x="2009775" y="0"/>
                </a:moveTo>
                <a:lnTo>
                  <a:pt x="0" y="1490663"/>
                </a:lnTo>
                <a:lnTo>
                  <a:pt x="628650" y="1766888"/>
                </a:lnTo>
                <a:lnTo>
                  <a:pt x="1447800" y="1843088"/>
                </a:lnTo>
                <a:lnTo>
                  <a:pt x="1771650" y="1519238"/>
                </a:lnTo>
                <a:lnTo>
                  <a:pt x="2019300" y="1190625"/>
                </a:lnTo>
                <a:lnTo>
                  <a:pt x="2085975" y="762000"/>
                </a:lnTo>
                <a:lnTo>
                  <a:pt x="2009775"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Tree>
    <p:extLst>
      <p:ext uri="{BB962C8B-B14F-4D97-AF65-F5344CB8AC3E}">
        <p14:creationId xmlns:p14="http://schemas.microsoft.com/office/powerpoint/2010/main" val="24480274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ommaire 1 colonne">
    <p:spTree>
      <p:nvGrpSpPr>
        <p:cNvPr id="1" name=""/>
        <p:cNvGrpSpPr/>
        <p:nvPr/>
      </p:nvGrpSpPr>
      <p:grpSpPr>
        <a:xfrm>
          <a:off x="0" y="0"/>
          <a:ext cx="0" cy="0"/>
          <a:chOff x="0" y="0"/>
          <a:chExt cx="0" cy="0"/>
        </a:xfrm>
      </p:grpSpPr>
      <p:sp>
        <p:nvSpPr>
          <p:cNvPr id="9" name="Triangle rectangle 8">
            <a:extLst>
              <a:ext uri="{FF2B5EF4-FFF2-40B4-BE49-F238E27FC236}">
                <a16:creationId xmlns:a16="http://schemas.microsoft.com/office/drawing/2014/main" xmlns="" id="{3956B0AF-F9F5-A24F-89F5-766495A3820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pic>
        <p:nvPicPr>
          <p:cNvPr id="10" name="Image 9">
            <a:extLst>
              <a:ext uri="{FF2B5EF4-FFF2-40B4-BE49-F238E27FC236}">
                <a16:creationId xmlns:a16="http://schemas.microsoft.com/office/drawing/2014/main" xmlns="" id="{7EEA7345-A8EE-B64A-8D29-A2CBDEEB82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4" name="Espace réservé du pied de page 3">
            <a:extLst>
              <a:ext uri="{FF2B5EF4-FFF2-40B4-BE49-F238E27FC236}">
                <a16:creationId xmlns:a16="http://schemas.microsoft.com/office/drawing/2014/main" xmlns="" id="{3F8A3ADC-D836-A14D-AD34-8801E6ADF5A1}"/>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xmlns="" id="{61230273-1DE2-7A4C-9880-F221AF49B4A2}"/>
              </a:ext>
            </a:extLst>
          </p:cNvPr>
          <p:cNvSpPr>
            <a:spLocks noGrp="1"/>
          </p:cNvSpPr>
          <p:nvPr>
            <p:ph type="sldNum" sz="quarter" idx="12"/>
          </p:nvPr>
        </p:nvSpPr>
        <p:spPr/>
        <p:txBody>
          <a:bodyPr/>
          <a:lstStyle/>
          <a:p>
            <a:fld id="{8D80BBEC-4D63-C844-A379-BE1BA1814F01}" type="slidenum">
              <a:rPr lang="fr-FR" smtClean="0"/>
              <a:pPr/>
              <a:t>‹N°›</a:t>
            </a:fld>
            <a:endParaRPr lang="fr-FR" dirty="0"/>
          </a:p>
        </p:txBody>
      </p:sp>
      <p:sp>
        <p:nvSpPr>
          <p:cNvPr id="7" name="Espace réservé du texte 6">
            <a:extLst>
              <a:ext uri="{FF2B5EF4-FFF2-40B4-BE49-F238E27FC236}">
                <a16:creationId xmlns:a16="http://schemas.microsoft.com/office/drawing/2014/main" xmlns="" id="{FD1EE82C-5673-9741-ABFD-649CC651163A}"/>
              </a:ext>
            </a:extLst>
          </p:cNvPr>
          <p:cNvSpPr>
            <a:spLocks noGrp="1"/>
          </p:cNvSpPr>
          <p:nvPr>
            <p:ph type="body" sz="quarter" idx="13" hasCustomPrompt="1"/>
          </p:nvPr>
        </p:nvSpPr>
        <p:spPr>
          <a:xfrm>
            <a:off x="457200" y="1932279"/>
            <a:ext cx="8229600" cy="4000930"/>
          </a:xfrm>
        </p:spPr>
        <p:txBody>
          <a:bodyPr numCol="1"/>
          <a:lstStyle>
            <a:lvl1pPr marL="0" marR="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b="1"/>
            </a:lvl1pPr>
            <a:lvl2pPr marL="319088" marR="0" indent="0" algn="l" defTabSz="457200" rtl="0" eaLnBrk="1" fontAlgn="auto" latinLnBrk="0" hangingPunct="1">
              <a:lnSpc>
                <a:spcPct val="100000"/>
              </a:lnSpc>
              <a:spcBef>
                <a:spcPct val="20000"/>
              </a:spcBef>
              <a:spcAft>
                <a:spcPts val="0"/>
              </a:spcAft>
              <a:buClrTx/>
              <a:buSzTx/>
              <a:buFontTx/>
              <a:buNone/>
              <a:tabLst/>
              <a:defRPr/>
            </a:lvl2pPr>
          </a:lstStyle>
          <a:p>
            <a:pPr marL="0" marR="0" lvl="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a:pPr>
            <a:r>
              <a:rPr kumimoji="0" lang="fr-FR" sz="1300" b="0" i="0" u="none" strike="noStrike" kern="1200" cap="none" spc="0" normalizeH="0" baseline="0" noProof="0" dirty="0">
                <a:ln>
                  <a:noFill/>
                </a:ln>
                <a:solidFill>
                  <a:srgbClr val="000000"/>
                </a:solidFill>
                <a:effectLst/>
                <a:uLnTx/>
                <a:uFillTx/>
                <a:latin typeface="Arial"/>
                <a:ea typeface="+mn-ea"/>
                <a:cs typeface="Arial"/>
              </a:rPr>
              <a:t>PREMIER NIVEAU = TITRE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p:txBody>
      </p:sp>
      <p:sp>
        <p:nvSpPr>
          <p:cNvPr id="11" name="Titre 1">
            <a:extLst>
              <a:ext uri="{FF2B5EF4-FFF2-40B4-BE49-F238E27FC236}">
                <a16:creationId xmlns:a16="http://schemas.microsoft.com/office/drawing/2014/main" xmlns="" id="{8DBC29E6-2965-C843-B887-36FA40DC6E09}"/>
              </a:ext>
            </a:extLst>
          </p:cNvPr>
          <p:cNvSpPr>
            <a:spLocks noGrp="1"/>
          </p:cNvSpPr>
          <p:nvPr>
            <p:ph type="title" hasCustomPrompt="1"/>
          </p:nvPr>
        </p:nvSpPr>
        <p:spPr>
          <a:xfrm>
            <a:off x="457200" y="603226"/>
            <a:ext cx="8229600" cy="1143000"/>
          </a:xfrm>
        </p:spPr>
        <p:txBody>
          <a:bodyPr anchor="ctr">
            <a:noAutofit/>
          </a:bodyPr>
          <a:lstStyle>
            <a:lvl1pPr>
              <a:defRPr sz="2400" cap="all"/>
            </a:lvl1pPr>
          </a:lstStyle>
          <a:p>
            <a:r>
              <a:rPr lang="fr-FR" dirty="0"/>
              <a:t>Titre du sommaire</a:t>
            </a:r>
          </a:p>
        </p:txBody>
      </p:sp>
    </p:spTree>
    <p:extLst>
      <p:ext uri="{BB962C8B-B14F-4D97-AF65-F5344CB8AC3E}">
        <p14:creationId xmlns:p14="http://schemas.microsoft.com/office/powerpoint/2010/main" val="14895787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ommaire 2 colonnes">
    <p:spTree>
      <p:nvGrpSpPr>
        <p:cNvPr id="1" name=""/>
        <p:cNvGrpSpPr/>
        <p:nvPr/>
      </p:nvGrpSpPr>
      <p:grpSpPr>
        <a:xfrm>
          <a:off x="0" y="0"/>
          <a:ext cx="0" cy="0"/>
          <a:chOff x="0" y="0"/>
          <a:chExt cx="0" cy="0"/>
        </a:xfrm>
      </p:grpSpPr>
      <p:sp>
        <p:nvSpPr>
          <p:cNvPr id="9" name="Triangle rectangle 8">
            <a:extLst>
              <a:ext uri="{FF2B5EF4-FFF2-40B4-BE49-F238E27FC236}">
                <a16:creationId xmlns:a16="http://schemas.microsoft.com/office/drawing/2014/main" xmlns="" id="{3956B0AF-F9F5-A24F-89F5-766495A3820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pic>
        <p:nvPicPr>
          <p:cNvPr id="10" name="Image 9">
            <a:extLst>
              <a:ext uri="{FF2B5EF4-FFF2-40B4-BE49-F238E27FC236}">
                <a16:creationId xmlns:a16="http://schemas.microsoft.com/office/drawing/2014/main" xmlns="" id="{7EEA7345-A8EE-B64A-8D29-A2CBDEEB82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4" name="Espace réservé du pied de page 3">
            <a:extLst>
              <a:ext uri="{FF2B5EF4-FFF2-40B4-BE49-F238E27FC236}">
                <a16:creationId xmlns:a16="http://schemas.microsoft.com/office/drawing/2014/main" xmlns="" id="{3F8A3ADC-D836-A14D-AD34-8801E6ADF5A1}"/>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xmlns="" id="{61230273-1DE2-7A4C-9880-F221AF49B4A2}"/>
              </a:ext>
            </a:extLst>
          </p:cNvPr>
          <p:cNvSpPr>
            <a:spLocks noGrp="1"/>
          </p:cNvSpPr>
          <p:nvPr>
            <p:ph type="sldNum" sz="quarter" idx="12"/>
          </p:nvPr>
        </p:nvSpPr>
        <p:spPr/>
        <p:txBody>
          <a:bodyPr/>
          <a:lstStyle/>
          <a:p>
            <a:fld id="{8D80BBEC-4D63-C844-A379-BE1BA1814F01}" type="slidenum">
              <a:rPr lang="fr-FR" smtClean="0"/>
              <a:pPr/>
              <a:t>‹N°›</a:t>
            </a:fld>
            <a:endParaRPr lang="fr-FR" dirty="0"/>
          </a:p>
        </p:txBody>
      </p:sp>
      <p:sp>
        <p:nvSpPr>
          <p:cNvPr id="7" name="Espace réservé du texte 6">
            <a:extLst>
              <a:ext uri="{FF2B5EF4-FFF2-40B4-BE49-F238E27FC236}">
                <a16:creationId xmlns:a16="http://schemas.microsoft.com/office/drawing/2014/main" xmlns="" id="{FD1EE82C-5673-9741-ABFD-649CC651163A}"/>
              </a:ext>
            </a:extLst>
          </p:cNvPr>
          <p:cNvSpPr>
            <a:spLocks noGrp="1"/>
          </p:cNvSpPr>
          <p:nvPr>
            <p:ph type="body" sz="quarter" idx="13" hasCustomPrompt="1"/>
          </p:nvPr>
        </p:nvSpPr>
        <p:spPr>
          <a:xfrm>
            <a:off x="457200" y="1932279"/>
            <a:ext cx="8229600" cy="4000930"/>
          </a:xfrm>
        </p:spPr>
        <p:txBody>
          <a:bodyPr numCol="2"/>
          <a:lstStyle>
            <a:lvl1pPr marL="0" marR="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b="1"/>
            </a:lvl1pPr>
            <a:lvl2pPr marL="180000" marR="0" indent="0" algn="l" defTabSz="457200" rtl="0" eaLnBrk="1" fontAlgn="auto" latinLnBrk="0" hangingPunct="1">
              <a:lnSpc>
                <a:spcPct val="100000"/>
              </a:lnSpc>
              <a:spcBef>
                <a:spcPct val="20000"/>
              </a:spcBef>
              <a:spcAft>
                <a:spcPts val="0"/>
              </a:spcAft>
              <a:buClrTx/>
              <a:buSzTx/>
              <a:buFontTx/>
              <a:buNone/>
              <a:tabLst/>
              <a:defRPr/>
            </a:lvl2pPr>
          </a:lstStyle>
          <a:p>
            <a:pPr marL="0" marR="0" lvl="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a:pPr>
            <a:r>
              <a:rPr kumimoji="0" lang="fr-FR" sz="1300" b="0" i="0" u="none" strike="noStrike" kern="1200" cap="none" spc="0" normalizeH="0" baseline="0" noProof="0" dirty="0">
                <a:ln>
                  <a:noFill/>
                </a:ln>
                <a:solidFill>
                  <a:srgbClr val="000000"/>
                </a:solidFill>
                <a:effectLst/>
                <a:uLnTx/>
                <a:uFillTx/>
                <a:latin typeface="Arial"/>
                <a:ea typeface="+mn-ea"/>
                <a:cs typeface="Arial"/>
              </a:rPr>
              <a:t>PREMIER NIVEAU = TITRE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p:txBody>
      </p:sp>
      <p:sp>
        <p:nvSpPr>
          <p:cNvPr id="11" name="Titre 1">
            <a:extLst>
              <a:ext uri="{FF2B5EF4-FFF2-40B4-BE49-F238E27FC236}">
                <a16:creationId xmlns:a16="http://schemas.microsoft.com/office/drawing/2014/main" xmlns="" id="{8DBC29E6-2965-C843-B887-36FA40DC6E09}"/>
              </a:ext>
            </a:extLst>
          </p:cNvPr>
          <p:cNvSpPr>
            <a:spLocks noGrp="1"/>
          </p:cNvSpPr>
          <p:nvPr>
            <p:ph type="title" hasCustomPrompt="1"/>
          </p:nvPr>
        </p:nvSpPr>
        <p:spPr>
          <a:xfrm>
            <a:off x="457200" y="603226"/>
            <a:ext cx="8229600" cy="1143000"/>
          </a:xfrm>
        </p:spPr>
        <p:txBody>
          <a:bodyPr anchor="ctr">
            <a:noAutofit/>
          </a:bodyPr>
          <a:lstStyle>
            <a:lvl1pPr algn="l">
              <a:defRPr sz="2400" cap="all"/>
            </a:lvl1pPr>
          </a:lstStyle>
          <a:p>
            <a:r>
              <a:rPr lang="fr-FR" dirty="0"/>
              <a:t>Titre du sommaire</a:t>
            </a:r>
          </a:p>
        </p:txBody>
      </p:sp>
    </p:spTree>
    <p:extLst>
      <p:ext uri="{BB962C8B-B14F-4D97-AF65-F5344CB8AC3E}">
        <p14:creationId xmlns:p14="http://schemas.microsoft.com/office/powerpoint/2010/main" val="13429079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re partie sans sous-titre">
    <p:spTree>
      <p:nvGrpSpPr>
        <p:cNvPr id="1" name=""/>
        <p:cNvGrpSpPr/>
        <p:nvPr/>
      </p:nvGrpSpPr>
      <p:grpSpPr>
        <a:xfrm>
          <a:off x="0" y="0"/>
          <a:ext cx="0" cy="0"/>
          <a:chOff x="0" y="0"/>
          <a:chExt cx="0" cy="0"/>
        </a:xfrm>
      </p:grpSpPr>
      <p:sp>
        <p:nvSpPr>
          <p:cNvPr id="19" name="Ellipse 18">
            <a:extLst>
              <a:ext uri="{FF2B5EF4-FFF2-40B4-BE49-F238E27FC236}">
                <a16:creationId xmlns:a16="http://schemas.microsoft.com/office/drawing/2014/main" xmlns="" id="{64264546-A178-CA49-BFA2-486ED152AEC4}"/>
              </a:ext>
            </a:extLst>
          </p:cNvPr>
          <p:cNvSpPr/>
          <p:nvPr userDrawn="1"/>
        </p:nvSpPr>
        <p:spPr>
          <a:xfrm>
            <a:off x="682751" y="2036433"/>
            <a:ext cx="2744280" cy="2741190"/>
          </a:xfrm>
          <a:prstGeom prst="ellipse">
            <a:avLst/>
          </a:prstGeom>
          <a:solidFill>
            <a:srgbClr val="4328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9" name="Triangle rectangle 8"/>
          <p:cNvSpPr/>
          <p:nvPr userDrawn="1"/>
        </p:nvSpPr>
        <p:spPr>
          <a:xfrm rot="10800000" flipH="1">
            <a:off x="0" y="-3"/>
            <a:ext cx="6678048" cy="4937872"/>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13" name="Titre 1"/>
          <p:cNvSpPr>
            <a:spLocks noGrp="1" noChangeAspect="1"/>
          </p:cNvSpPr>
          <p:nvPr>
            <p:ph type="ctrTitle" hasCustomPrompt="1"/>
          </p:nvPr>
        </p:nvSpPr>
        <p:spPr>
          <a:xfrm>
            <a:off x="3594988" y="2726171"/>
            <a:ext cx="5091812" cy="1500389"/>
          </a:xfrm>
        </p:spPr>
        <p:txBody>
          <a:bodyPr lIns="0" tIns="0" rIns="0" bIns="0" anchor="b">
            <a:normAutofit/>
          </a:bodyPr>
          <a:lstStyle>
            <a:lvl1pPr>
              <a:defRPr sz="2800"/>
            </a:lvl1pPr>
          </a:lstStyle>
          <a:p>
            <a:r>
              <a:rPr lang="fr-FR" dirty="0"/>
              <a:t>Titre </a:t>
            </a:r>
          </a:p>
        </p:txBody>
      </p:sp>
      <p:sp>
        <p:nvSpPr>
          <p:cNvPr id="20" name="Ellipse 19">
            <a:extLst>
              <a:ext uri="{FF2B5EF4-FFF2-40B4-BE49-F238E27FC236}">
                <a16:creationId xmlns:a16="http://schemas.microsoft.com/office/drawing/2014/main" xmlns="" id="{EFCE94E8-739B-E140-9ABA-956F84534469}"/>
              </a:ext>
            </a:extLst>
          </p:cNvPr>
          <p:cNvSpPr/>
          <p:nvPr userDrawn="1"/>
        </p:nvSpPr>
        <p:spPr>
          <a:xfrm>
            <a:off x="807491" y="2161033"/>
            <a:ext cx="2494800" cy="2491991"/>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21" name="Ellipse 20">
            <a:extLst>
              <a:ext uri="{FF2B5EF4-FFF2-40B4-BE49-F238E27FC236}">
                <a16:creationId xmlns:a16="http://schemas.microsoft.com/office/drawing/2014/main" xmlns="" id="{DB37CACF-E8B5-944C-BC50-2CD601C7B194}"/>
              </a:ext>
            </a:extLst>
          </p:cNvPr>
          <p:cNvSpPr/>
          <p:nvPr userDrawn="1"/>
        </p:nvSpPr>
        <p:spPr>
          <a:xfrm>
            <a:off x="1032083" y="2384628"/>
            <a:ext cx="2045616" cy="20448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6449DF2F-1454-6345-8509-D6A80A24A364}" type="slidenum">
              <a:rPr lang="fr-FR" smtClean="0"/>
              <a:pPr/>
              <a:t>‹N°›</a:t>
            </a:fld>
            <a:endParaRPr lang="fr-FR" dirty="0"/>
          </a:p>
        </p:txBody>
      </p:sp>
      <p:pic>
        <p:nvPicPr>
          <p:cNvPr id="11" name="Image 10" descr="LOGO ASS MAL.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89386" y="6074322"/>
            <a:ext cx="1206397" cy="590888"/>
          </a:xfrm>
          <a:prstGeom prst="rect">
            <a:avLst/>
          </a:prstGeom>
        </p:spPr>
      </p:pic>
      <p:sp>
        <p:nvSpPr>
          <p:cNvPr id="22" name="Forme libre 21">
            <a:extLst>
              <a:ext uri="{FF2B5EF4-FFF2-40B4-BE49-F238E27FC236}">
                <a16:creationId xmlns:a16="http://schemas.microsoft.com/office/drawing/2014/main" xmlns="" id="{F381C3A5-DACC-F14A-AE51-D2ED413054D9}"/>
              </a:ext>
            </a:extLst>
          </p:cNvPr>
          <p:cNvSpPr/>
          <p:nvPr userDrawn="1"/>
        </p:nvSpPr>
        <p:spPr>
          <a:xfrm>
            <a:off x="1052513" y="2667000"/>
            <a:ext cx="2085975" cy="1843088"/>
          </a:xfrm>
          <a:custGeom>
            <a:avLst/>
            <a:gdLst>
              <a:gd name="connsiteX0" fmla="*/ 2009775 w 2085975"/>
              <a:gd name="connsiteY0" fmla="*/ 0 h 1843088"/>
              <a:gd name="connsiteX1" fmla="*/ 0 w 2085975"/>
              <a:gd name="connsiteY1" fmla="*/ 1490663 h 1843088"/>
              <a:gd name="connsiteX2" fmla="*/ 628650 w 2085975"/>
              <a:gd name="connsiteY2" fmla="*/ 1766888 h 1843088"/>
              <a:gd name="connsiteX3" fmla="*/ 1447800 w 2085975"/>
              <a:gd name="connsiteY3" fmla="*/ 1843088 h 1843088"/>
              <a:gd name="connsiteX4" fmla="*/ 1771650 w 2085975"/>
              <a:gd name="connsiteY4" fmla="*/ 1519238 h 1843088"/>
              <a:gd name="connsiteX5" fmla="*/ 2019300 w 2085975"/>
              <a:gd name="connsiteY5" fmla="*/ 1190625 h 1843088"/>
              <a:gd name="connsiteX6" fmla="*/ 2085975 w 2085975"/>
              <a:gd name="connsiteY6" fmla="*/ 762000 h 1843088"/>
              <a:gd name="connsiteX7" fmla="*/ 2009775 w 2085975"/>
              <a:gd name="connsiteY7" fmla="*/ 0 h 184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5975" h="1843088">
                <a:moveTo>
                  <a:pt x="2009775" y="0"/>
                </a:moveTo>
                <a:lnTo>
                  <a:pt x="0" y="1490663"/>
                </a:lnTo>
                <a:lnTo>
                  <a:pt x="628650" y="1766888"/>
                </a:lnTo>
                <a:lnTo>
                  <a:pt x="1447800" y="1843088"/>
                </a:lnTo>
                <a:lnTo>
                  <a:pt x="1771650" y="1519238"/>
                </a:lnTo>
                <a:lnTo>
                  <a:pt x="2019300" y="1190625"/>
                </a:lnTo>
                <a:lnTo>
                  <a:pt x="2085975" y="762000"/>
                </a:lnTo>
                <a:lnTo>
                  <a:pt x="2009775"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Tree>
    <p:extLst>
      <p:ext uri="{BB962C8B-B14F-4D97-AF65-F5344CB8AC3E}">
        <p14:creationId xmlns:p14="http://schemas.microsoft.com/office/powerpoint/2010/main" val="7124729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et contenu 3 colonnes">
    <p:spTree>
      <p:nvGrpSpPr>
        <p:cNvPr id="1" name=""/>
        <p:cNvGrpSpPr/>
        <p:nvPr/>
      </p:nvGrpSpPr>
      <p:grpSpPr>
        <a:xfrm>
          <a:off x="0" y="0"/>
          <a:ext cx="0" cy="0"/>
          <a:chOff x="0" y="0"/>
          <a:chExt cx="0" cy="0"/>
        </a:xfrm>
      </p:grpSpPr>
      <p:sp>
        <p:nvSpPr>
          <p:cNvPr id="12" name="Triangle rectangle 11">
            <a:extLst>
              <a:ext uri="{FF2B5EF4-FFF2-40B4-BE49-F238E27FC236}">
                <a16:creationId xmlns:a16="http://schemas.microsoft.com/office/drawing/2014/main" xmlns="" id="{490D7160-EB15-054F-B1FD-4DE5C38D0A6B}"/>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pic>
        <p:nvPicPr>
          <p:cNvPr id="13" name="Image 12">
            <a:extLst>
              <a:ext uri="{FF2B5EF4-FFF2-40B4-BE49-F238E27FC236}">
                <a16:creationId xmlns:a16="http://schemas.microsoft.com/office/drawing/2014/main" xmlns="" id="{0CAFA9AC-F3E3-8943-AF60-822669005FD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D80BBEC-4D63-C844-A379-BE1BA1814F01}" type="slidenum">
              <a:rPr lang="fr-FR" smtClean="0"/>
              <a:pPr/>
              <a:t>‹N°›</a:t>
            </a:fld>
            <a:endParaRPr lang="fr-FR" dirty="0"/>
          </a:p>
        </p:txBody>
      </p:sp>
      <p:sp>
        <p:nvSpPr>
          <p:cNvPr id="2" name="Titre 1"/>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0" name="Espace réservé du texte 9"/>
          <p:cNvSpPr>
            <a:spLocks noGrp="1"/>
          </p:cNvSpPr>
          <p:nvPr>
            <p:ph type="body" sz="quarter" idx="13" hasCustomPrompt="1"/>
          </p:nvPr>
        </p:nvSpPr>
        <p:spPr>
          <a:xfrm>
            <a:off x="448013" y="1928908"/>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a16="http://schemas.microsoft.com/office/drawing/2014/main" xmlns="" id="{2FF561C4-0383-6A4F-BA38-64ADE94BE05E}"/>
              </a:ext>
            </a:extLst>
          </p:cNvPr>
          <p:cNvSpPr>
            <a:spLocks noGrp="1"/>
          </p:cNvSpPr>
          <p:nvPr>
            <p:ph type="body" sz="quarter" idx="16" hasCustomPrompt="1"/>
          </p:nvPr>
        </p:nvSpPr>
        <p:spPr>
          <a:xfrm>
            <a:off x="3253406" y="1928905"/>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6" name="Espace réservé du texte 9">
            <a:extLst>
              <a:ext uri="{FF2B5EF4-FFF2-40B4-BE49-F238E27FC236}">
                <a16:creationId xmlns:a16="http://schemas.microsoft.com/office/drawing/2014/main" xmlns="" id="{ECE0C3C7-E485-574C-BAD9-D6DB47E14EAA}"/>
              </a:ext>
            </a:extLst>
          </p:cNvPr>
          <p:cNvSpPr>
            <a:spLocks noGrp="1"/>
          </p:cNvSpPr>
          <p:nvPr>
            <p:ph type="body" sz="quarter" idx="17" hasCustomPrompt="1"/>
          </p:nvPr>
        </p:nvSpPr>
        <p:spPr>
          <a:xfrm>
            <a:off x="6058800" y="1928904"/>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2440275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re chapitre avec sous-titre">
    <p:spTree>
      <p:nvGrpSpPr>
        <p:cNvPr id="1" name=""/>
        <p:cNvGrpSpPr/>
        <p:nvPr/>
      </p:nvGrpSpPr>
      <p:grpSpPr>
        <a:xfrm>
          <a:off x="0" y="0"/>
          <a:ext cx="0" cy="0"/>
          <a:chOff x="0" y="0"/>
          <a:chExt cx="0" cy="0"/>
        </a:xfrm>
      </p:grpSpPr>
      <p:sp>
        <p:nvSpPr>
          <p:cNvPr id="19" name="Ellipse 18">
            <a:extLst>
              <a:ext uri="{FF2B5EF4-FFF2-40B4-BE49-F238E27FC236}">
                <a16:creationId xmlns:a16="http://schemas.microsoft.com/office/drawing/2014/main" xmlns="" id="{64264546-A178-CA49-BFA2-486ED152AEC4}"/>
              </a:ext>
            </a:extLst>
          </p:cNvPr>
          <p:cNvSpPr/>
          <p:nvPr userDrawn="1"/>
        </p:nvSpPr>
        <p:spPr>
          <a:xfrm>
            <a:off x="682751" y="2036433"/>
            <a:ext cx="2744280" cy="2741190"/>
          </a:xfrm>
          <a:prstGeom prst="ellipse">
            <a:avLst/>
          </a:prstGeom>
          <a:solidFill>
            <a:srgbClr val="4328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9" name="Triangle rectangle 8"/>
          <p:cNvSpPr/>
          <p:nvPr userDrawn="1"/>
        </p:nvSpPr>
        <p:spPr>
          <a:xfrm rot="10800000" flipH="1">
            <a:off x="0" y="-3"/>
            <a:ext cx="6678048" cy="4937872"/>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3" name="Titre 1"/>
          <p:cNvSpPr>
            <a:spLocks noGrp="1" noChangeAspect="1"/>
          </p:cNvSpPr>
          <p:nvPr>
            <p:ph type="ctrTitle" hasCustomPrompt="1"/>
          </p:nvPr>
        </p:nvSpPr>
        <p:spPr>
          <a:xfrm>
            <a:off x="3594988" y="2726171"/>
            <a:ext cx="5091812" cy="1170223"/>
          </a:xfrm>
        </p:spPr>
        <p:txBody>
          <a:bodyPr lIns="0" tIns="0" rIns="0" bIns="0" anchor="b">
            <a:normAutofit/>
          </a:bodyPr>
          <a:lstStyle>
            <a:lvl1pPr>
              <a:defRPr sz="2400"/>
            </a:lvl1pPr>
          </a:lstStyle>
          <a:p>
            <a:r>
              <a:rPr lang="fr-FR" dirty="0"/>
              <a:t>Titre </a:t>
            </a:r>
          </a:p>
        </p:txBody>
      </p:sp>
      <p:sp>
        <p:nvSpPr>
          <p:cNvPr id="14" name="Sous-titre 2"/>
          <p:cNvSpPr>
            <a:spLocks noGrp="1"/>
          </p:cNvSpPr>
          <p:nvPr>
            <p:ph type="subTitle" idx="1" hasCustomPrompt="1"/>
          </p:nvPr>
        </p:nvSpPr>
        <p:spPr>
          <a:xfrm>
            <a:off x="3594987" y="4009070"/>
            <a:ext cx="5091813" cy="394888"/>
          </a:xfrm>
          <a:prstGeom prst="rect">
            <a:avLst/>
          </a:prstGeom>
        </p:spPr>
        <p:txBody>
          <a:bodyPr lIns="0" tIns="0" rIns="0" bIns="0" anchor="ctr" anchorCtr="0">
            <a:normAutofit/>
          </a:bodyPr>
          <a:lstStyle>
            <a:lvl1pPr marL="0" indent="0" algn="l">
              <a:lnSpc>
                <a:spcPct val="70000"/>
              </a:lnSpc>
              <a:buNone/>
              <a:defRPr sz="14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Cliquez pour modifier </a:t>
            </a:r>
          </a:p>
          <a:p>
            <a:r>
              <a:rPr lang="fr-FR" dirty="0"/>
              <a:t>le style des sous-titres du masque</a:t>
            </a:r>
          </a:p>
        </p:txBody>
      </p:sp>
      <p:cxnSp>
        <p:nvCxnSpPr>
          <p:cNvPr id="15" name="Connecteur droit 14"/>
          <p:cNvCxnSpPr/>
          <p:nvPr userDrawn="1"/>
        </p:nvCxnSpPr>
        <p:spPr>
          <a:xfrm>
            <a:off x="3513928" y="4009070"/>
            <a:ext cx="0" cy="394888"/>
          </a:xfrm>
          <a:prstGeom prst="line">
            <a:avLst/>
          </a:prstGeom>
          <a:ln>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0" name="Ellipse 19">
            <a:extLst>
              <a:ext uri="{FF2B5EF4-FFF2-40B4-BE49-F238E27FC236}">
                <a16:creationId xmlns:a16="http://schemas.microsoft.com/office/drawing/2014/main" xmlns="" id="{EFCE94E8-739B-E140-9ABA-956F84534469}"/>
              </a:ext>
            </a:extLst>
          </p:cNvPr>
          <p:cNvSpPr/>
          <p:nvPr userDrawn="1"/>
        </p:nvSpPr>
        <p:spPr>
          <a:xfrm>
            <a:off x="807491" y="2161033"/>
            <a:ext cx="2494800" cy="2491991"/>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21" name="Ellipse 20">
            <a:extLst>
              <a:ext uri="{FF2B5EF4-FFF2-40B4-BE49-F238E27FC236}">
                <a16:creationId xmlns:a16="http://schemas.microsoft.com/office/drawing/2014/main" xmlns="" id="{DB37CACF-E8B5-944C-BC50-2CD601C7B194}"/>
              </a:ext>
            </a:extLst>
          </p:cNvPr>
          <p:cNvSpPr/>
          <p:nvPr userDrawn="1"/>
        </p:nvSpPr>
        <p:spPr>
          <a:xfrm>
            <a:off x="1032083" y="2384628"/>
            <a:ext cx="2045616" cy="20448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449DF2F-1454-6345-8509-D6A80A24A364}" type="slidenum">
              <a:rPr lang="fr-FR" smtClean="0"/>
              <a:t>‹N°›</a:t>
            </a:fld>
            <a:endParaRPr lang="fr-FR"/>
          </a:p>
        </p:txBody>
      </p:sp>
      <p:pic>
        <p:nvPicPr>
          <p:cNvPr id="11" name="Image 10" descr="LOGO ASS MAL.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89386" y="6074322"/>
            <a:ext cx="1206397" cy="590888"/>
          </a:xfrm>
          <a:prstGeom prst="rect">
            <a:avLst/>
          </a:prstGeom>
        </p:spPr>
      </p:pic>
      <p:sp>
        <p:nvSpPr>
          <p:cNvPr id="22" name="Forme libre 21">
            <a:extLst>
              <a:ext uri="{FF2B5EF4-FFF2-40B4-BE49-F238E27FC236}">
                <a16:creationId xmlns:a16="http://schemas.microsoft.com/office/drawing/2014/main" xmlns="" id="{F381C3A5-DACC-F14A-AE51-D2ED413054D9}"/>
              </a:ext>
            </a:extLst>
          </p:cNvPr>
          <p:cNvSpPr/>
          <p:nvPr userDrawn="1"/>
        </p:nvSpPr>
        <p:spPr>
          <a:xfrm>
            <a:off x="1052513" y="2667000"/>
            <a:ext cx="2085975" cy="1843088"/>
          </a:xfrm>
          <a:custGeom>
            <a:avLst/>
            <a:gdLst>
              <a:gd name="connsiteX0" fmla="*/ 2009775 w 2085975"/>
              <a:gd name="connsiteY0" fmla="*/ 0 h 1843088"/>
              <a:gd name="connsiteX1" fmla="*/ 0 w 2085975"/>
              <a:gd name="connsiteY1" fmla="*/ 1490663 h 1843088"/>
              <a:gd name="connsiteX2" fmla="*/ 628650 w 2085975"/>
              <a:gd name="connsiteY2" fmla="*/ 1766888 h 1843088"/>
              <a:gd name="connsiteX3" fmla="*/ 1447800 w 2085975"/>
              <a:gd name="connsiteY3" fmla="*/ 1843088 h 1843088"/>
              <a:gd name="connsiteX4" fmla="*/ 1771650 w 2085975"/>
              <a:gd name="connsiteY4" fmla="*/ 1519238 h 1843088"/>
              <a:gd name="connsiteX5" fmla="*/ 2019300 w 2085975"/>
              <a:gd name="connsiteY5" fmla="*/ 1190625 h 1843088"/>
              <a:gd name="connsiteX6" fmla="*/ 2085975 w 2085975"/>
              <a:gd name="connsiteY6" fmla="*/ 762000 h 1843088"/>
              <a:gd name="connsiteX7" fmla="*/ 2009775 w 2085975"/>
              <a:gd name="connsiteY7" fmla="*/ 0 h 184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5975" h="1843088">
                <a:moveTo>
                  <a:pt x="2009775" y="0"/>
                </a:moveTo>
                <a:lnTo>
                  <a:pt x="0" y="1490663"/>
                </a:lnTo>
                <a:lnTo>
                  <a:pt x="628650" y="1766888"/>
                </a:lnTo>
                <a:lnTo>
                  <a:pt x="1447800" y="1843088"/>
                </a:lnTo>
                <a:lnTo>
                  <a:pt x="1771650" y="1519238"/>
                </a:lnTo>
                <a:lnTo>
                  <a:pt x="2019300" y="1190625"/>
                </a:lnTo>
                <a:lnTo>
                  <a:pt x="2085975" y="762000"/>
                </a:lnTo>
                <a:lnTo>
                  <a:pt x="2009775"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536438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re et contenu 2 colonnes et image">
    <p:spTree>
      <p:nvGrpSpPr>
        <p:cNvPr id="1" name=""/>
        <p:cNvGrpSpPr/>
        <p:nvPr/>
      </p:nvGrpSpPr>
      <p:grpSpPr>
        <a:xfrm>
          <a:off x="0" y="0"/>
          <a:ext cx="0" cy="0"/>
          <a:chOff x="0" y="0"/>
          <a:chExt cx="0" cy="0"/>
        </a:xfrm>
      </p:grpSpPr>
      <p:sp>
        <p:nvSpPr>
          <p:cNvPr id="19" name="Triangle rectangle 18">
            <a:extLst>
              <a:ext uri="{FF2B5EF4-FFF2-40B4-BE49-F238E27FC236}">
                <a16:creationId xmlns:a16="http://schemas.microsoft.com/office/drawing/2014/main" xmlns="" id="{FE625D22-B472-D04A-801C-A246F5BC34C6}"/>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pic>
        <p:nvPicPr>
          <p:cNvPr id="21" name="Image 20">
            <a:extLst>
              <a:ext uri="{FF2B5EF4-FFF2-40B4-BE49-F238E27FC236}">
                <a16:creationId xmlns:a16="http://schemas.microsoft.com/office/drawing/2014/main" xmlns="" id="{E77DE1CE-8CDC-4B44-8B92-84BF84E79B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dirty="0"/>
          </a:p>
        </p:txBody>
      </p:sp>
      <p:sp>
        <p:nvSpPr>
          <p:cNvPr id="13" name="Titre 1">
            <a:extLst>
              <a:ext uri="{FF2B5EF4-FFF2-40B4-BE49-F238E27FC236}">
                <a16:creationId xmlns:a16="http://schemas.microsoft.com/office/drawing/2014/main" xmlns="" id="{A5A5C0A4-8130-B54E-B676-1F24BF45CDA6}"/>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5" name="Espace réservé pour une image  16">
            <a:extLst>
              <a:ext uri="{FF2B5EF4-FFF2-40B4-BE49-F238E27FC236}">
                <a16:creationId xmlns:a16="http://schemas.microsoft.com/office/drawing/2014/main" xmlns="" id="{7B664CE3-620D-BD44-9A3D-BB7290008080}"/>
              </a:ext>
            </a:extLst>
          </p:cNvPr>
          <p:cNvSpPr>
            <a:spLocks noGrp="1"/>
          </p:cNvSpPr>
          <p:nvPr>
            <p:ph type="pic" sz="quarter" idx="15"/>
          </p:nvPr>
        </p:nvSpPr>
        <p:spPr>
          <a:xfrm>
            <a:off x="6058799" y="1928908"/>
            <a:ext cx="2628001" cy="4008063"/>
          </a:xfrm>
          <a:prstGeom prst="rect">
            <a:avLst/>
          </a:prstGeom>
        </p:spPr>
        <p:txBody>
          <a:bodyPr/>
          <a:lstStyle/>
          <a:p>
            <a:endParaRPr lang="fr-FR" dirty="0"/>
          </a:p>
        </p:txBody>
      </p:sp>
      <p:sp>
        <p:nvSpPr>
          <p:cNvPr id="12" name="Espace réservé du texte 9">
            <a:extLst>
              <a:ext uri="{FF2B5EF4-FFF2-40B4-BE49-F238E27FC236}">
                <a16:creationId xmlns:a16="http://schemas.microsoft.com/office/drawing/2014/main" xmlns="" id="{43BD9E79-A4CE-AE47-83CA-794879621B77}"/>
              </a:ext>
            </a:extLst>
          </p:cNvPr>
          <p:cNvSpPr>
            <a:spLocks noGrp="1"/>
          </p:cNvSpPr>
          <p:nvPr>
            <p:ph type="body" sz="quarter" idx="17" hasCustomPrompt="1"/>
          </p:nvPr>
        </p:nvSpPr>
        <p:spPr>
          <a:xfrm>
            <a:off x="448013" y="1928907"/>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a16="http://schemas.microsoft.com/office/drawing/2014/main" xmlns="" id="{4FE0198B-DA44-EA4E-8AF6-CBD0D677523A}"/>
              </a:ext>
            </a:extLst>
          </p:cNvPr>
          <p:cNvSpPr>
            <a:spLocks noGrp="1"/>
          </p:cNvSpPr>
          <p:nvPr>
            <p:ph type="body" sz="quarter" idx="18" hasCustomPrompt="1"/>
          </p:nvPr>
        </p:nvSpPr>
        <p:spPr>
          <a:xfrm>
            <a:off x="3253406" y="1928907"/>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18226868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re et contenu 2 colonnes">
    <p:spTree>
      <p:nvGrpSpPr>
        <p:cNvPr id="1" name=""/>
        <p:cNvGrpSpPr/>
        <p:nvPr/>
      </p:nvGrpSpPr>
      <p:grpSpPr>
        <a:xfrm>
          <a:off x="0" y="0"/>
          <a:ext cx="0" cy="0"/>
          <a:chOff x="0" y="0"/>
          <a:chExt cx="0" cy="0"/>
        </a:xfrm>
      </p:grpSpPr>
      <p:sp>
        <p:nvSpPr>
          <p:cNvPr id="19" name="Triangle rectangle 18">
            <a:extLst>
              <a:ext uri="{FF2B5EF4-FFF2-40B4-BE49-F238E27FC236}">
                <a16:creationId xmlns:a16="http://schemas.microsoft.com/office/drawing/2014/main" xmlns="" id="{FE625D22-B472-D04A-801C-A246F5BC34C6}"/>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pic>
        <p:nvPicPr>
          <p:cNvPr id="21" name="Image 20">
            <a:extLst>
              <a:ext uri="{FF2B5EF4-FFF2-40B4-BE49-F238E27FC236}">
                <a16:creationId xmlns:a16="http://schemas.microsoft.com/office/drawing/2014/main" xmlns="" id="{E77DE1CE-8CDC-4B44-8B92-84BF84E79B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dirty="0"/>
          </a:p>
        </p:txBody>
      </p:sp>
      <p:sp>
        <p:nvSpPr>
          <p:cNvPr id="13" name="Titre 1">
            <a:extLst>
              <a:ext uri="{FF2B5EF4-FFF2-40B4-BE49-F238E27FC236}">
                <a16:creationId xmlns:a16="http://schemas.microsoft.com/office/drawing/2014/main" xmlns="" id="{A5A5C0A4-8130-B54E-B676-1F24BF45CDA6}"/>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2" name="Espace réservé du texte 9">
            <a:extLst>
              <a:ext uri="{FF2B5EF4-FFF2-40B4-BE49-F238E27FC236}">
                <a16:creationId xmlns:a16="http://schemas.microsoft.com/office/drawing/2014/main" xmlns="" id="{43BD9E79-A4CE-AE47-83CA-794879621B77}"/>
              </a:ext>
            </a:extLst>
          </p:cNvPr>
          <p:cNvSpPr>
            <a:spLocks noGrp="1"/>
          </p:cNvSpPr>
          <p:nvPr>
            <p:ph type="body" sz="quarter" idx="17" hasCustomPrompt="1"/>
          </p:nvPr>
        </p:nvSpPr>
        <p:spPr>
          <a:xfrm>
            <a:off x="448013" y="1928907"/>
            <a:ext cx="3960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a16="http://schemas.microsoft.com/office/drawing/2014/main" xmlns="" id="{4FE0198B-DA44-EA4E-8AF6-CBD0D677523A}"/>
              </a:ext>
            </a:extLst>
          </p:cNvPr>
          <p:cNvSpPr>
            <a:spLocks noGrp="1"/>
          </p:cNvSpPr>
          <p:nvPr>
            <p:ph type="body" sz="quarter" idx="18" hasCustomPrompt="1"/>
          </p:nvPr>
        </p:nvSpPr>
        <p:spPr>
          <a:xfrm>
            <a:off x="4726800" y="1928907"/>
            <a:ext cx="3960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2060894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re et contenu 4 colonnes">
    <p:spTree>
      <p:nvGrpSpPr>
        <p:cNvPr id="1" name=""/>
        <p:cNvGrpSpPr/>
        <p:nvPr/>
      </p:nvGrpSpPr>
      <p:grpSpPr>
        <a:xfrm>
          <a:off x="0" y="0"/>
          <a:ext cx="0" cy="0"/>
          <a:chOff x="0" y="0"/>
          <a:chExt cx="0" cy="0"/>
        </a:xfrm>
      </p:grpSpPr>
      <p:sp>
        <p:nvSpPr>
          <p:cNvPr id="19" name="Triangle rectangle 18">
            <a:extLst>
              <a:ext uri="{FF2B5EF4-FFF2-40B4-BE49-F238E27FC236}">
                <a16:creationId xmlns:a16="http://schemas.microsoft.com/office/drawing/2014/main" xmlns="" id="{FE625D22-B472-D04A-801C-A246F5BC34C6}"/>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pic>
        <p:nvPicPr>
          <p:cNvPr id="21" name="Image 20">
            <a:extLst>
              <a:ext uri="{FF2B5EF4-FFF2-40B4-BE49-F238E27FC236}">
                <a16:creationId xmlns:a16="http://schemas.microsoft.com/office/drawing/2014/main" xmlns="" id="{E77DE1CE-8CDC-4B44-8B92-84BF84E79B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dirty="0"/>
          </a:p>
        </p:txBody>
      </p:sp>
      <p:sp>
        <p:nvSpPr>
          <p:cNvPr id="13" name="Titre 1">
            <a:extLst>
              <a:ext uri="{FF2B5EF4-FFF2-40B4-BE49-F238E27FC236}">
                <a16:creationId xmlns:a16="http://schemas.microsoft.com/office/drawing/2014/main" xmlns="" id="{A5A5C0A4-8130-B54E-B676-1F24BF45CDA6}"/>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2" name="Espace réservé du texte 9">
            <a:extLst>
              <a:ext uri="{FF2B5EF4-FFF2-40B4-BE49-F238E27FC236}">
                <a16:creationId xmlns:a16="http://schemas.microsoft.com/office/drawing/2014/main" xmlns="" id="{43BD9E79-A4CE-AE47-83CA-794879621B77}"/>
              </a:ext>
            </a:extLst>
          </p:cNvPr>
          <p:cNvSpPr>
            <a:spLocks noGrp="1"/>
          </p:cNvSpPr>
          <p:nvPr>
            <p:ph type="body" sz="quarter" idx="17" hasCustomPrompt="1"/>
          </p:nvPr>
        </p:nvSpPr>
        <p:spPr>
          <a:xfrm>
            <a:off x="448013" y="1928907"/>
            <a:ext cx="1872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a16="http://schemas.microsoft.com/office/drawing/2014/main" xmlns="" id="{4FE0198B-DA44-EA4E-8AF6-CBD0D677523A}"/>
              </a:ext>
            </a:extLst>
          </p:cNvPr>
          <p:cNvSpPr>
            <a:spLocks noGrp="1"/>
          </p:cNvSpPr>
          <p:nvPr>
            <p:ph type="body" sz="quarter" idx="18" hasCustomPrompt="1"/>
          </p:nvPr>
        </p:nvSpPr>
        <p:spPr>
          <a:xfrm>
            <a:off x="6814800" y="1928907"/>
            <a:ext cx="1872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0" name="Espace réservé du texte 9">
            <a:extLst>
              <a:ext uri="{FF2B5EF4-FFF2-40B4-BE49-F238E27FC236}">
                <a16:creationId xmlns:a16="http://schemas.microsoft.com/office/drawing/2014/main" xmlns="" id="{588C2775-3A6A-F649-9040-E177C3B82DDB}"/>
              </a:ext>
            </a:extLst>
          </p:cNvPr>
          <p:cNvSpPr>
            <a:spLocks noGrp="1"/>
          </p:cNvSpPr>
          <p:nvPr>
            <p:ph type="body" sz="quarter" idx="19" hasCustomPrompt="1"/>
          </p:nvPr>
        </p:nvSpPr>
        <p:spPr>
          <a:xfrm>
            <a:off x="2570275" y="1928907"/>
            <a:ext cx="1872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1" name="Espace réservé du texte 9">
            <a:extLst>
              <a:ext uri="{FF2B5EF4-FFF2-40B4-BE49-F238E27FC236}">
                <a16:creationId xmlns:a16="http://schemas.microsoft.com/office/drawing/2014/main" xmlns="" id="{755E3813-6E0A-BD47-A001-84E6E7BB5941}"/>
              </a:ext>
            </a:extLst>
          </p:cNvPr>
          <p:cNvSpPr>
            <a:spLocks noGrp="1"/>
          </p:cNvSpPr>
          <p:nvPr>
            <p:ph type="body" sz="quarter" idx="20" hasCustomPrompt="1"/>
          </p:nvPr>
        </p:nvSpPr>
        <p:spPr>
          <a:xfrm>
            <a:off x="4692537" y="1928907"/>
            <a:ext cx="1872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171056894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re et contenu 1 colonne et image">
    <p:spTree>
      <p:nvGrpSpPr>
        <p:cNvPr id="1" name=""/>
        <p:cNvGrpSpPr/>
        <p:nvPr/>
      </p:nvGrpSpPr>
      <p:grpSpPr>
        <a:xfrm>
          <a:off x="0" y="0"/>
          <a:ext cx="0" cy="0"/>
          <a:chOff x="0" y="0"/>
          <a:chExt cx="0" cy="0"/>
        </a:xfrm>
      </p:grpSpPr>
      <p:sp>
        <p:nvSpPr>
          <p:cNvPr id="10" name="Triangle rectangle 9">
            <a:extLst>
              <a:ext uri="{FF2B5EF4-FFF2-40B4-BE49-F238E27FC236}">
                <a16:creationId xmlns:a16="http://schemas.microsoft.com/office/drawing/2014/main" xmlns="" id="{84CB2024-724B-0A4C-A272-052001B125D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pic>
        <p:nvPicPr>
          <p:cNvPr id="11" name="Image 10">
            <a:extLst>
              <a:ext uri="{FF2B5EF4-FFF2-40B4-BE49-F238E27FC236}">
                <a16:creationId xmlns:a16="http://schemas.microsoft.com/office/drawing/2014/main" xmlns="" id="{92E6C062-BFB5-BE42-88FF-E2682B5EB7D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dirty="0"/>
          </a:p>
        </p:txBody>
      </p:sp>
      <p:sp>
        <p:nvSpPr>
          <p:cNvPr id="12" name="Titre 1">
            <a:extLst>
              <a:ext uri="{FF2B5EF4-FFF2-40B4-BE49-F238E27FC236}">
                <a16:creationId xmlns:a16="http://schemas.microsoft.com/office/drawing/2014/main" xmlns="" id="{A9D51CFD-087E-1343-B4D7-B7A0B45936DE}"/>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5" name="Espace réservé du texte 9">
            <a:extLst>
              <a:ext uri="{FF2B5EF4-FFF2-40B4-BE49-F238E27FC236}">
                <a16:creationId xmlns:a16="http://schemas.microsoft.com/office/drawing/2014/main" xmlns="" id="{790C0646-BBF5-7047-9D81-8968944A5918}"/>
              </a:ext>
            </a:extLst>
          </p:cNvPr>
          <p:cNvSpPr>
            <a:spLocks noGrp="1"/>
          </p:cNvSpPr>
          <p:nvPr>
            <p:ph type="body" sz="quarter" idx="17" hasCustomPrompt="1"/>
          </p:nvPr>
        </p:nvSpPr>
        <p:spPr>
          <a:xfrm>
            <a:off x="448013" y="1928907"/>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8" name="Espace réservé pour une image  16">
            <a:extLst>
              <a:ext uri="{FF2B5EF4-FFF2-40B4-BE49-F238E27FC236}">
                <a16:creationId xmlns:a16="http://schemas.microsoft.com/office/drawing/2014/main" xmlns="" id="{2779C94B-EC1B-544B-997B-C221F247B099}"/>
              </a:ext>
            </a:extLst>
          </p:cNvPr>
          <p:cNvSpPr>
            <a:spLocks noGrp="1"/>
          </p:cNvSpPr>
          <p:nvPr>
            <p:ph type="pic" sz="quarter" idx="15"/>
          </p:nvPr>
        </p:nvSpPr>
        <p:spPr>
          <a:xfrm>
            <a:off x="3253406" y="1928908"/>
            <a:ext cx="5433394" cy="4008065"/>
          </a:xfrm>
          <a:prstGeom prst="rect">
            <a:avLst/>
          </a:prstGeom>
        </p:spPr>
        <p:txBody>
          <a:bodyPr/>
          <a:lstStyle/>
          <a:p>
            <a:endParaRPr lang="fr-FR" dirty="0"/>
          </a:p>
        </p:txBody>
      </p:sp>
    </p:spTree>
    <p:extLst>
      <p:ext uri="{BB962C8B-B14F-4D97-AF65-F5344CB8AC3E}">
        <p14:creationId xmlns:p14="http://schemas.microsoft.com/office/powerpoint/2010/main" val="18456370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10" name="Triangle rectangle 9">
            <a:extLst>
              <a:ext uri="{FF2B5EF4-FFF2-40B4-BE49-F238E27FC236}">
                <a16:creationId xmlns:a16="http://schemas.microsoft.com/office/drawing/2014/main" xmlns="" id="{84CB2024-724B-0A4C-A272-052001B125D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pic>
        <p:nvPicPr>
          <p:cNvPr id="11" name="Image 10">
            <a:extLst>
              <a:ext uri="{FF2B5EF4-FFF2-40B4-BE49-F238E27FC236}">
                <a16:creationId xmlns:a16="http://schemas.microsoft.com/office/drawing/2014/main" xmlns="" id="{92E6C062-BFB5-BE42-88FF-E2682B5EB7D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2" name="Titre 1"/>
          <p:cNvSpPr>
            <a:spLocks noGrp="1"/>
          </p:cNvSpPr>
          <p:nvPr>
            <p:ph type="title" hasCustomPrompt="1"/>
          </p:nvPr>
        </p:nvSpPr>
        <p:spPr>
          <a:xfrm>
            <a:off x="457200" y="603226"/>
            <a:ext cx="8229600" cy="1143000"/>
          </a:xfrm>
        </p:spPr>
        <p:txBody>
          <a:bodyPr anchor="ctr">
            <a:noAutofit/>
          </a:bodyPr>
          <a:lstStyle>
            <a:lvl1pPr>
              <a:defRPr sz="2400" cap="all"/>
            </a:lvl1pPr>
          </a:lstStyle>
          <a:p>
            <a:r>
              <a:rPr lang="fr-FR" dirty="0"/>
              <a:t>CLIQUEZ ET MODIFIEZ LE TITRE</a:t>
            </a:r>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dirty="0"/>
          </a:p>
        </p:txBody>
      </p:sp>
    </p:spTree>
    <p:extLst>
      <p:ext uri="{BB962C8B-B14F-4D97-AF65-F5344CB8AC3E}">
        <p14:creationId xmlns:p14="http://schemas.microsoft.com/office/powerpoint/2010/main" val="71540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lide blanche">
    <p:spTree>
      <p:nvGrpSpPr>
        <p:cNvPr id="1" name=""/>
        <p:cNvGrpSpPr/>
        <p:nvPr/>
      </p:nvGrpSpPr>
      <p:grpSpPr>
        <a:xfrm>
          <a:off x="0" y="0"/>
          <a:ext cx="0" cy="0"/>
          <a:chOff x="0" y="0"/>
          <a:chExt cx="0" cy="0"/>
        </a:xfrm>
      </p:grpSpPr>
      <p:sp>
        <p:nvSpPr>
          <p:cNvPr id="12" name="Triangle rectangle 11">
            <a:extLst>
              <a:ext uri="{FF2B5EF4-FFF2-40B4-BE49-F238E27FC236}">
                <a16:creationId xmlns:a16="http://schemas.microsoft.com/office/drawing/2014/main" xmlns="" id="{490D7160-EB15-054F-B1FD-4DE5C38D0A6B}"/>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pic>
        <p:nvPicPr>
          <p:cNvPr id="13" name="Image 12">
            <a:extLst>
              <a:ext uri="{FF2B5EF4-FFF2-40B4-BE49-F238E27FC236}">
                <a16:creationId xmlns:a16="http://schemas.microsoft.com/office/drawing/2014/main" xmlns="" id="{0CAFA9AC-F3E3-8943-AF60-822669005FD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D80BBEC-4D63-C844-A379-BE1BA1814F01}" type="slidenum">
              <a:rPr lang="fr-FR" smtClean="0"/>
              <a:pPr/>
              <a:t>‹N°›</a:t>
            </a:fld>
            <a:endParaRPr lang="fr-FR" dirty="0"/>
          </a:p>
        </p:txBody>
      </p:sp>
    </p:spTree>
    <p:extLst>
      <p:ext uri="{BB962C8B-B14F-4D97-AF65-F5344CB8AC3E}">
        <p14:creationId xmlns:p14="http://schemas.microsoft.com/office/powerpoint/2010/main" val="18082062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ogo seul">
    <p:spTree>
      <p:nvGrpSpPr>
        <p:cNvPr id="1" name=""/>
        <p:cNvGrpSpPr/>
        <p:nvPr/>
      </p:nvGrpSpPr>
      <p:grpSpPr>
        <a:xfrm>
          <a:off x="0" y="0"/>
          <a:ext cx="0" cy="0"/>
          <a:chOff x="0" y="0"/>
          <a:chExt cx="0" cy="0"/>
        </a:xfrm>
      </p:grpSpPr>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dirty="0"/>
          </a:p>
        </p:txBody>
      </p:sp>
    </p:spTree>
    <p:extLst>
      <p:ext uri="{BB962C8B-B14F-4D97-AF65-F5344CB8AC3E}">
        <p14:creationId xmlns:p14="http://schemas.microsoft.com/office/powerpoint/2010/main" val="443074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uverture sans sous-titre">
    <p:spTree>
      <p:nvGrpSpPr>
        <p:cNvPr id="1" name=""/>
        <p:cNvGrpSpPr/>
        <p:nvPr/>
      </p:nvGrpSpPr>
      <p:grpSpPr>
        <a:xfrm>
          <a:off x="0" y="0"/>
          <a:ext cx="0" cy="0"/>
          <a:chOff x="0" y="0"/>
          <a:chExt cx="0" cy="0"/>
        </a:xfrm>
      </p:grpSpPr>
      <p:grpSp>
        <p:nvGrpSpPr>
          <p:cNvPr id="2" name="Groupe 1">
            <a:extLst>
              <a:ext uri="{FF2B5EF4-FFF2-40B4-BE49-F238E27FC236}">
                <a16:creationId xmlns="" xmlns:a16="http://schemas.microsoft.com/office/drawing/2014/main" id="{73D6424E-0D57-E447-94CD-F483D327145F}"/>
              </a:ext>
            </a:extLst>
          </p:cNvPr>
          <p:cNvGrpSpPr/>
          <p:nvPr userDrawn="1"/>
        </p:nvGrpSpPr>
        <p:grpSpPr>
          <a:xfrm>
            <a:off x="0" y="-1"/>
            <a:ext cx="9156487" cy="6868950"/>
            <a:chOff x="0" y="-1"/>
            <a:chExt cx="9156487" cy="6868950"/>
          </a:xfrm>
        </p:grpSpPr>
        <p:sp>
          <p:nvSpPr>
            <p:cNvPr id="25" name="Rectangle 24"/>
            <p:cNvSpPr/>
            <p:nvPr userDrawn="1"/>
          </p:nvSpPr>
          <p:spPr>
            <a:xfrm>
              <a:off x="0" y="0"/>
              <a:ext cx="9156487" cy="6868949"/>
            </a:xfrm>
            <a:prstGeom prst="rect">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sp>
          <p:nvSpPr>
            <p:cNvPr id="20" name="Ellipse 19">
              <a:extLst>
                <a:ext uri="{FF2B5EF4-FFF2-40B4-BE49-F238E27FC236}">
                  <a16:creationId xmlns="" xmlns:a16="http://schemas.microsoft.com/office/drawing/2014/main" id="{32950690-ABD7-CB43-B4AB-20B0238F7C03}"/>
                </a:ext>
              </a:extLst>
            </p:cNvPr>
            <p:cNvSpPr/>
            <p:nvPr userDrawn="1"/>
          </p:nvSpPr>
          <p:spPr>
            <a:xfrm>
              <a:off x="2280976" y="2200589"/>
              <a:ext cx="2494800" cy="2491991"/>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23" name="Ellipse 22">
              <a:extLst>
                <a:ext uri="{FF2B5EF4-FFF2-40B4-BE49-F238E27FC236}">
                  <a16:creationId xmlns="" xmlns:a16="http://schemas.microsoft.com/office/drawing/2014/main" id="{B7B48CDF-D3D5-1249-B700-E2714BBEDC41}"/>
                </a:ext>
              </a:extLst>
            </p:cNvPr>
            <p:cNvSpPr/>
            <p:nvPr userDrawn="1"/>
          </p:nvSpPr>
          <p:spPr>
            <a:xfrm>
              <a:off x="2505568" y="2424184"/>
              <a:ext cx="2045616" cy="20448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grpSp>
          <p:nvGrpSpPr>
            <p:cNvPr id="16" name="Groupe 15">
              <a:extLst>
                <a:ext uri="{FF2B5EF4-FFF2-40B4-BE49-F238E27FC236}">
                  <a16:creationId xmlns="" xmlns:a16="http://schemas.microsoft.com/office/drawing/2014/main" id="{725751F3-EC01-7841-B8BA-C10B41FB1C79}"/>
                </a:ext>
              </a:extLst>
            </p:cNvPr>
            <p:cNvGrpSpPr/>
            <p:nvPr userDrawn="1"/>
          </p:nvGrpSpPr>
          <p:grpSpPr>
            <a:xfrm>
              <a:off x="12486" y="-1"/>
              <a:ext cx="9144001" cy="6868949"/>
              <a:chOff x="0" y="0"/>
              <a:chExt cx="9144001" cy="6868950"/>
            </a:xfrm>
            <a:effectLst/>
          </p:grpSpPr>
          <p:sp>
            <p:nvSpPr>
              <p:cNvPr id="17" name="Triangle rectangle 16">
                <a:extLst>
                  <a:ext uri="{FF2B5EF4-FFF2-40B4-BE49-F238E27FC236}">
                    <a16:creationId xmlns="" xmlns:a16="http://schemas.microsoft.com/office/drawing/2014/main" id="{A515A651-CC5E-F44F-B1A5-7F752B00F915}"/>
                  </a:ext>
                </a:extLst>
              </p:cNvPr>
              <p:cNvSpPr/>
              <p:nvPr/>
            </p:nvSpPr>
            <p:spPr>
              <a:xfrm rot="16200000">
                <a:off x="111613" y="-111613"/>
                <a:ext cx="6868950" cy="7092176"/>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sp>
            <p:nvSpPr>
              <p:cNvPr id="18" name="Rectangle 17">
                <a:extLst>
                  <a:ext uri="{FF2B5EF4-FFF2-40B4-BE49-F238E27FC236}">
                    <a16:creationId xmlns="" xmlns:a16="http://schemas.microsoft.com/office/drawing/2014/main" id="{BA20CF0A-E8E0-134F-A2E5-C21CE98DBC55}"/>
                  </a:ext>
                </a:extLst>
              </p:cNvPr>
              <p:cNvSpPr/>
              <p:nvPr/>
            </p:nvSpPr>
            <p:spPr>
              <a:xfrm>
                <a:off x="7092177" y="0"/>
                <a:ext cx="2051824" cy="6868949"/>
              </a:xfrm>
              <a:prstGeom prst="rect">
                <a:avLst/>
              </a:prstGeom>
              <a:solidFill>
                <a:schemeClr val="l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grpSp>
      </p:grpSp>
      <p:sp>
        <p:nvSpPr>
          <p:cNvPr id="21" name="Espace réservé du pied de page 20"/>
          <p:cNvSpPr>
            <a:spLocks noGrp="1"/>
          </p:cNvSpPr>
          <p:nvPr>
            <p:ph type="ftr" sz="quarter" idx="15"/>
          </p:nvPr>
        </p:nvSpPr>
        <p:spPr/>
        <p:txBody>
          <a:bodyPr/>
          <a:lstStyle/>
          <a:p>
            <a:endParaRPr lang="fr-FR" dirty="0"/>
          </a:p>
        </p:txBody>
      </p:sp>
      <p:sp>
        <p:nvSpPr>
          <p:cNvPr id="22" name="Espace réservé du numéro de diapositive 21"/>
          <p:cNvSpPr>
            <a:spLocks noGrp="1"/>
          </p:cNvSpPr>
          <p:nvPr>
            <p:ph type="sldNum" sz="quarter" idx="16"/>
          </p:nvPr>
        </p:nvSpPr>
        <p:spPr/>
        <p:txBody>
          <a:bodyPr/>
          <a:lstStyle/>
          <a:p>
            <a:fld id="{6449DF2F-1454-6345-8509-D6A80A24A364}" type="slidenum">
              <a:rPr lang="fr-FR" smtClean="0"/>
              <a:pPr/>
              <a:t>‹N°›</a:t>
            </a:fld>
            <a:endParaRPr lang="fr-FR" dirty="0"/>
          </a:p>
        </p:txBody>
      </p:sp>
      <p:sp>
        <p:nvSpPr>
          <p:cNvPr id="26" name="Titre 1"/>
          <p:cNvSpPr>
            <a:spLocks noGrp="1" noChangeAspect="1"/>
          </p:cNvSpPr>
          <p:nvPr>
            <p:ph type="ctrTitle" hasCustomPrompt="1"/>
          </p:nvPr>
        </p:nvSpPr>
        <p:spPr>
          <a:xfrm>
            <a:off x="3912468" y="3327764"/>
            <a:ext cx="4939263" cy="1460473"/>
          </a:xfrm>
        </p:spPr>
        <p:txBody>
          <a:bodyPr lIns="0" tIns="0" rIns="0" bIns="0" anchor="b"/>
          <a:lstStyle>
            <a:lvl1pPr>
              <a:defRPr sz="3200"/>
            </a:lvl1pPr>
          </a:lstStyle>
          <a:p>
            <a:r>
              <a:rPr lang="fr-FR" dirty="0"/>
              <a:t>Titre de la présentation </a:t>
            </a:r>
          </a:p>
        </p:txBody>
      </p:sp>
      <p:pic>
        <p:nvPicPr>
          <p:cNvPr id="15" name="Image 14" descr="LOGO ASS MAL.png">
            <a:extLst>
              <a:ext uri="{FF2B5EF4-FFF2-40B4-BE49-F238E27FC236}">
                <a16:creationId xmlns="" xmlns:a16="http://schemas.microsoft.com/office/drawing/2014/main" id="{7CD813D2-2F46-B44B-9821-09295C5AAFD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89386" y="6074322"/>
            <a:ext cx="1206397" cy="590888"/>
          </a:xfrm>
          <a:prstGeom prst="rect">
            <a:avLst/>
          </a:prstGeom>
        </p:spPr>
      </p:pic>
    </p:spTree>
    <p:extLst>
      <p:ext uri="{BB962C8B-B14F-4D97-AF65-F5344CB8AC3E}">
        <p14:creationId xmlns:p14="http://schemas.microsoft.com/office/powerpoint/2010/main" val="327621512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ommaire 1 colonne">
    <p:spTree>
      <p:nvGrpSpPr>
        <p:cNvPr id="1" name=""/>
        <p:cNvGrpSpPr/>
        <p:nvPr/>
      </p:nvGrpSpPr>
      <p:grpSpPr>
        <a:xfrm>
          <a:off x="0" y="0"/>
          <a:ext cx="0" cy="0"/>
          <a:chOff x="0" y="0"/>
          <a:chExt cx="0" cy="0"/>
        </a:xfrm>
      </p:grpSpPr>
      <p:sp>
        <p:nvSpPr>
          <p:cNvPr id="9" name="Triangle rectangle 8">
            <a:extLst>
              <a:ext uri="{FF2B5EF4-FFF2-40B4-BE49-F238E27FC236}">
                <a16:creationId xmlns="" xmlns:a16="http://schemas.microsoft.com/office/drawing/2014/main" id="{3956B0AF-F9F5-A24F-89F5-766495A3820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pic>
        <p:nvPicPr>
          <p:cNvPr id="10" name="Image 9">
            <a:extLst>
              <a:ext uri="{FF2B5EF4-FFF2-40B4-BE49-F238E27FC236}">
                <a16:creationId xmlns="" xmlns:a16="http://schemas.microsoft.com/office/drawing/2014/main" id="{7EEA7345-A8EE-B64A-8D29-A2CBDEEB82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4" name="Espace réservé du pied de page 3">
            <a:extLst>
              <a:ext uri="{FF2B5EF4-FFF2-40B4-BE49-F238E27FC236}">
                <a16:creationId xmlns="" xmlns:a16="http://schemas.microsoft.com/office/drawing/2014/main" id="{3F8A3ADC-D836-A14D-AD34-8801E6ADF5A1}"/>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 xmlns:a16="http://schemas.microsoft.com/office/drawing/2014/main" id="{61230273-1DE2-7A4C-9880-F221AF49B4A2}"/>
              </a:ext>
            </a:extLst>
          </p:cNvPr>
          <p:cNvSpPr>
            <a:spLocks noGrp="1"/>
          </p:cNvSpPr>
          <p:nvPr>
            <p:ph type="sldNum" sz="quarter" idx="12"/>
          </p:nvPr>
        </p:nvSpPr>
        <p:spPr/>
        <p:txBody>
          <a:bodyPr/>
          <a:lstStyle/>
          <a:p>
            <a:fld id="{8D80BBEC-4D63-C844-A379-BE1BA1814F01}" type="slidenum">
              <a:rPr lang="fr-FR" smtClean="0"/>
              <a:pPr/>
              <a:t>‹N°›</a:t>
            </a:fld>
            <a:endParaRPr lang="fr-FR" dirty="0"/>
          </a:p>
        </p:txBody>
      </p:sp>
      <p:sp>
        <p:nvSpPr>
          <p:cNvPr id="7" name="Espace réservé du texte 6">
            <a:extLst>
              <a:ext uri="{FF2B5EF4-FFF2-40B4-BE49-F238E27FC236}">
                <a16:creationId xmlns="" xmlns:a16="http://schemas.microsoft.com/office/drawing/2014/main" id="{FD1EE82C-5673-9741-ABFD-649CC651163A}"/>
              </a:ext>
            </a:extLst>
          </p:cNvPr>
          <p:cNvSpPr>
            <a:spLocks noGrp="1"/>
          </p:cNvSpPr>
          <p:nvPr>
            <p:ph type="body" sz="quarter" idx="13" hasCustomPrompt="1"/>
          </p:nvPr>
        </p:nvSpPr>
        <p:spPr>
          <a:xfrm>
            <a:off x="457200" y="1932279"/>
            <a:ext cx="8229600" cy="4000930"/>
          </a:xfrm>
        </p:spPr>
        <p:txBody>
          <a:bodyPr numCol="1"/>
          <a:lstStyle>
            <a:lvl1pPr marL="0" marR="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b="1"/>
            </a:lvl1pPr>
            <a:lvl2pPr marL="319088" marR="0" indent="0" algn="l" defTabSz="457200" rtl="0" eaLnBrk="1" fontAlgn="auto" latinLnBrk="0" hangingPunct="1">
              <a:lnSpc>
                <a:spcPct val="100000"/>
              </a:lnSpc>
              <a:spcBef>
                <a:spcPct val="20000"/>
              </a:spcBef>
              <a:spcAft>
                <a:spcPts val="0"/>
              </a:spcAft>
              <a:buClrTx/>
              <a:buSzTx/>
              <a:buFontTx/>
              <a:buNone/>
              <a:tabLst/>
              <a:defRPr/>
            </a:lvl2pPr>
          </a:lstStyle>
          <a:p>
            <a:pPr marL="0" marR="0" lvl="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a:pPr>
            <a:r>
              <a:rPr kumimoji="0" lang="fr-FR" sz="1300" b="0" i="0" u="none" strike="noStrike" kern="1200" cap="none" spc="0" normalizeH="0" baseline="0" noProof="0" dirty="0">
                <a:ln>
                  <a:noFill/>
                </a:ln>
                <a:solidFill>
                  <a:srgbClr val="000000"/>
                </a:solidFill>
                <a:effectLst/>
                <a:uLnTx/>
                <a:uFillTx/>
                <a:latin typeface="Arial"/>
                <a:ea typeface="+mn-ea"/>
                <a:cs typeface="Arial"/>
              </a:rPr>
              <a:t>PREMIER NIVEAU = TITRE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p:txBody>
      </p:sp>
      <p:sp>
        <p:nvSpPr>
          <p:cNvPr id="11" name="Titre 1">
            <a:extLst>
              <a:ext uri="{FF2B5EF4-FFF2-40B4-BE49-F238E27FC236}">
                <a16:creationId xmlns="" xmlns:a16="http://schemas.microsoft.com/office/drawing/2014/main" id="{8DBC29E6-2965-C843-B887-36FA40DC6E09}"/>
              </a:ext>
            </a:extLst>
          </p:cNvPr>
          <p:cNvSpPr>
            <a:spLocks noGrp="1"/>
          </p:cNvSpPr>
          <p:nvPr>
            <p:ph type="title" hasCustomPrompt="1"/>
          </p:nvPr>
        </p:nvSpPr>
        <p:spPr>
          <a:xfrm>
            <a:off x="457200" y="603226"/>
            <a:ext cx="8229600" cy="1143000"/>
          </a:xfrm>
        </p:spPr>
        <p:txBody>
          <a:bodyPr anchor="ctr">
            <a:noAutofit/>
          </a:bodyPr>
          <a:lstStyle>
            <a:lvl1pPr>
              <a:defRPr sz="2400" cap="all"/>
            </a:lvl1pPr>
          </a:lstStyle>
          <a:p>
            <a:r>
              <a:rPr lang="fr-FR" dirty="0"/>
              <a:t>Titre du sommaire</a:t>
            </a:r>
          </a:p>
        </p:txBody>
      </p:sp>
    </p:spTree>
    <p:extLst>
      <p:ext uri="{BB962C8B-B14F-4D97-AF65-F5344CB8AC3E}">
        <p14:creationId xmlns:p14="http://schemas.microsoft.com/office/powerpoint/2010/main" val="25524047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ommaire 2 colonnes">
    <p:spTree>
      <p:nvGrpSpPr>
        <p:cNvPr id="1" name=""/>
        <p:cNvGrpSpPr/>
        <p:nvPr/>
      </p:nvGrpSpPr>
      <p:grpSpPr>
        <a:xfrm>
          <a:off x="0" y="0"/>
          <a:ext cx="0" cy="0"/>
          <a:chOff x="0" y="0"/>
          <a:chExt cx="0" cy="0"/>
        </a:xfrm>
      </p:grpSpPr>
      <p:sp>
        <p:nvSpPr>
          <p:cNvPr id="9" name="Triangle rectangle 8">
            <a:extLst>
              <a:ext uri="{FF2B5EF4-FFF2-40B4-BE49-F238E27FC236}">
                <a16:creationId xmlns="" xmlns:a16="http://schemas.microsoft.com/office/drawing/2014/main" id="{3956B0AF-F9F5-A24F-89F5-766495A3820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pic>
        <p:nvPicPr>
          <p:cNvPr id="10" name="Image 9">
            <a:extLst>
              <a:ext uri="{FF2B5EF4-FFF2-40B4-BE49-F238E27FC236}">
                <a16:creationId xmlns="" xmlns:a16="http://schemas.microsoft.com/office/drawing/2014/main" id="{7EEA7345-A8EE-B64A-8D29-A2CBDEEB82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4" name="Espace réservé du pied de page 3">
            <a:extLst>
              <a:ext uri="{FF2B5EF4-FFF2-40B4-BE49-F238E27FC236}">
                <a16:creationId xmlns="" xmlns:a16="http://schemas.microsoft.com/office/drawing/2014/main" id="{3F8A3ADC-D836-A14D-AD34-8801E6ADF5A1}"/>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 xmlns:a16="http://schemas.microsoft.com/office/drawing/2014/main" id="{61230273-1DE2-7A4C-9880-F221AF49B4A2}"/>
              </a:ext>
            </a:extLst>
          </p:cNvPr>
          <p:cNvSpPr>
            <a:spLocks noGrp="1"/>
          </p:cNvSpPr>
          <p:nvPr>
            <p:ph type="sldNum" sz="quarter" idx="12"/>
          </p:nvPr>
        </p:nvSpPr>
        <p:spPr/>
        <p:txBody>
          <a:bodyPr/>
          <a:lstStyle/>
          <a:p>
            <a:fld id="{8D80BBEC-4D63-C844-A379-BE1BA1814F01}" type="slidenum">
              <a:rPr lang="fr-FR" smtClean="0"/>
              <a:pPr/>
              <a:t>‹N°›</a:t>
            </a:fld>
            <a:endParaRPr lang="fr-FR" dirty="0"/>
          </a:p>
        </p:txBody>
      </p:sp>
      <p:sp>
        <p:nvSpPr>
          <p:cNvPr id="7" name="Espace réservé du texte 6">
            <a:extLst>
              <a:ext uri="{FF2B5EF4-FFF2-40B4-BE49-F238E27FC236}">
                <a16:creationId xmlns="" xmlns:a16="http://schemas.microsoft.com/office/drawing/2014/main" id="{FD1EE82C-5673-9741-ABFD-649CC651163A}"/>
              </a:ext>
            </a:extLst>
          </p:cNvPr>
          <p:cNvSpPr>
            <a:spLocks noGrp="1"/>
          </p:cNvSpPr>
          <p:nvPr>
            <p:ph type="body" sz="quarter" idx="13" hasCustomPrompt="1"/>
          </p:nvPr>
        </p:nvSpPr>
        <p:spPr>
          <a:xfrm>
            <a:off x="457200" y="1932279"/>
            <a:ext cx="8229600" cy="4000930"/>
          </a:xfrm>
        </p:spPr>
        <p:txBody>
          <a:bodyPr numCol="2"/>
          <a:lstStyle>
            <a:lvl1pPr marL="0" marR="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b="1"/>
            </a:lvl1pPr>
            <a:lvl2pPr marL="180000" marR="0" indent="0" algn="l" defTabSz="457200" rtl="0" eaLnBrk="1" fontAlgn="auto" latinLnBrk="0" hangingPunct="1">
              <a:lnSpc>
                <a:spcPct val="100000"/>
              </a:lnSpc>
              <a:spcBef>
                <a:spcPct val="20000"/>
              </a:spcBef>
              <a:spcAft>
                <a:spcPts val="0"/>
              </a:spcAft>
              <a:buClrTx/>
              <a:buSzTx/>
              <a:buFontTx/>
              <a:buNone/>
              <a:tabLst/>
              <a:defRPr/>
            </a:lvl2pPr>
          </a:lstStyle>
          <a:p>
            <a:pPr marL="0" marR="0" lvl="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a:pPr>
            <a:r>
              <a:rPr kumimoji="0" lang="fr-FR" sz="1300" b="0" i="0" u="none" strike="noStrike" kern="1200" cap="none" spc="0" normalizeH="0" baseline="0" noProof="0" dirty="0">
                <a:ln>
                  <a:noFill/>
                </a:ln>
                <a:solidFill>
                  <a:srgbClr val="000000"/>
                </a:solidFill>
                <a:effectLst/>
                <a:uLnTx/>
                <a:uFillTx/>
                <a:latin typeface="Arial"/>
                <a:ea typeface="+mn-ea"/>
                <a:cs typeface="Arial"/>
              </a:rPr>
              <a:t>PREMIER NIVEAU = TITRE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p:txBody>
      </p:sp>
      <p:sp>
        <p:nvSpPr>
          <p:cNvPr id="11" name="Titre 1">
            <a:extLst>
              <a:ext uri="{FF2B5EF4-FFF2-40B4-BE49-F238E27FC236}">
                <a16:creationId xmlns="" xmlns:a16="http://schemas.microsoft.com/office/drawing/2014/main" id="{8DBC29E6-2965-C843-B887-36FA40DC6E09}"/>
              </a:ext>
            </a:extLst>
          </p:cNvPr>
          <p:cNvSpPr>
            <a:spLocks noGrp="1"/>
          </p:cNvSpPr>
          <p:nvPr>
            <p:ph type="title" hasCustomPrompt="1"/>
          </p:nvPr>
        </p:nvSpPr>
        <p:spPr>
          <a:xfrm>
            <a:off x="457200" y="603226"/>
            <a:ext cx="8229600" cy="1143000"/>
          </a:xfrm>
        </p:spPr>
        <p:txBody>
          <a:bodyPr anchor="ctr">
            <a:noAutofit/>
          </a:bodyPr>
          <a:lstStyle>
            <a:lvl1pPr algn="l">
              <a:defRPr sz="2400" cap="all"/>
            </a:lvl1pPr>
          </a:lstStyle>
          <a:p>
            <a:r>
              <a:rPr lang="fr-FR" dirty="0"/>
              <a:t>Titre du sommaire</a:t>
            </a:r>
          </a:p>
        </p:txBody>
      </p:sp>
    </p:spTree>
    <p:extLst>
      <p:ext uri="{BB962C8B-B14F-4D97-AF65-F5344CB8AC3E}">
        <p14:creationId xmlns:p14="http://schemas.microsoft.com/office/powerpoint/2010/main" val="3631840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ommaire 1 colonne">
    <p:spTree>
      <p:nvGrpSpPr>
        <p:cNvPr id="1" name=""/>
        <p:cNvGrpSpPr/>
        <p:nvPr/>
      </p:nvGrpSpPr>
      <p:grpSpPr>
        <a:xfrm>
          <a:off x="0" y="0"/>
          <a:ext cx="0" cy="0"/>
          <a:chOff x="0" y="0"/>
          <a:chExt cx="0" cy="0"/>
        </a:xfrm>
      </p:grpSpPr>
      <p:sp>
        <p:nvSpPr>
          <p:cNvPr id="9" name="Triangle rectangle 8">
            <a:extLst>
              <a:ext uri="{FF2B5EF4-FFF2-40B4-BE49-F238E27FC236}">
                <a16:creationId xmlns:a16="http://schemas.microsoft.com/office/drawing/2014/main" xmlns="" id="{3956B0AF-F9F5-A24F-89F5-766495A3820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xmlns="" id="{7EEA7345-A8EE-B64A-8D29-A2CBDEEB82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4" name="Espace réservé du pied de page 3">
            <a:extLst>
              <a:ext uri="{FF2B5EF4-FFF2-40B4-BE49-F238E27FC236}">
                <a16:creationId xmlns:a16="http://schemas.microsoft.com/office/drawing/2014/main" xmlns="" id="{3F8A3ADC-D836-A14D-AD34-8801E6ADF5A1}"/>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xmlns="" id="{61230273-1DE2-7A4C-9880-F221AF49B4A2}"/>
              </a:ext>
            </a:extLst>
          </p:cNvPr>
          <p:cNvSpPr>
            <a:spLocks noGrp="1"/>
          </p:cNvSpPr>
          <p:nvPr>
            <p:ph type="sldNum" sz="quarter" idx="12"/>
          </p:nvPr>
        </p:nvSpPr>
        <p:spPr/>
        <p:txBody>
          <a:bodyPr/>
          <a:lstStyle/>
          <a:p>
            <a:fld id="{8D80BBEC-4D63-C844-A379-BE1BA1814F01}" type="slidenum">
              <a:rPr lang="fr-FR" smtClean="0"/>
              <a:pPr/>
              <a:t>‹N°›</a:t>
            </a:fld>
            <a:endParaRPr lang="fr-FR" dirty="0"/>
          </a:p>
        </p:txBody>
      </p:sp>
      <p:sp>
        <p:nvSpPr>
          <p:cNvPr id="7" name="Espace réservé du texte 6">
            <a:extLst>
              <a:ext uri="{FF2B5EF4-FFF2-40B4-BE49-F238E27FC236}">
                <a16:creationId xmlns:a16="http://schemas.microsoft.com/office/drawing/2014/main" xmlns="" id="{FD1EE82C-5673-9741-ABFD-649CC651163A}"/>
              </a:ext>
            </a:extLst>
          </p:cNvPr>
          <p:cNvSpPr>
            <a:spLocks noGrp="1"/>
          </p:cNvSpPr>
          <p:nvPr>
            <p:ph type="body" sz="quarter" idx="13" hasCustomPrompt="1"/>
          </p:nvPr>
        </p:nvSpPr>
        <p:spPr>
          <a:xfrm>
            <a:off x="457200" y="1932279"/>
            <a:ext cx="8229600" cy="4000930"/>
          </a:xfrm>
        </p:spPr>
        <p:txBody>
          <a:bodyPr numCol="1"/>
          <a:lstStyle>
            <a:lvl1pPr marL="0" marR="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b="1"/>
            </a:lvl1pPr>
            <a:lvl2pPr marL="319088" marR="0" indent="0" algn="l" defTabSz="457200" rtl="0" eaLnBrk="1" fontAlgn="auto" latinLnBrk="0" hangingPunct="1">
              <a:lnSpc>
                <a:spcPct val="100000"/>
              </a:lnSpc>
              <a:spcBef>
                <a:spcPct val="20000"/>
              </a:spcBef>
              <a:spcAft>
                <a:spcPts val="0"/>
              </a:spcAft>
              <a:buClrTx/>
              <a:buSzTx/>
              <a:buFontTx/>
              <a:buNone/>
              <a:tabLst/>
              <a:defRPr/>
            </a:lvl2pPr>
          </a:lstStyle>
          <a:p>
            <a:pPr marL="0" marR="0" lvl="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a:pPr>
            <a:r>
              <a:rPr kumimoji="0" lang="fr-FR" sz="1300" b="0" i="0" u="none" strike="noStrike" kern="1200" cap="none" spc="0" normalizeH="0" baseline="0" noProof="0" dirty="0">
                <a:ln>
                  <a:noFill/>
                </a:ln>
                <a:solidFill>
                  <a:srgbClr val="000000"/>
                </a:solidFill>
                <a:effectLst/>
                <a:uLnTx/>
                <a:uFillTx/>
                <a:latin typeface="Arial"/>
                <a:ea typeface="+mn-ea"/>
                <a:cs typeface="Arial"/>
              </a:rPr>
              <a:t>PREMIER NIVEAU = TITRE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p:txBody>
      </p:sp>
      <p:sp>
        <p:nvSpPr>
          <p:cNvPr id="11" name="Titre 1">
            <a:extLst>
              <a:ext uri="{FF2B5EF4-FFF2-40B4-BE49-F238E27FC236}">
                <a16:creationId xmlns:a16="http://schemas.microsoft.com/office/drawing/2014/main" xmlns="" id="{8DBC29E6-2965-C843-B887-36FA40DC6E09}"/>
              </a:ext>
            </a:extLst>
          </p:cNvPr>
          <p:cNvSpPr>
            <a:spLocks noGrp="1"/>
          </p:cNvSpPr>
          <p:nvPr>
            <p:ph type="title" hasCustomPrompt="1"/>
          </p:nvPr>
        </p:nvSpPr>
        <p:spPr>
          <a:xfrm>
            <a:off x="457200" y="603226"/>
            <a:ext cx="8229600" cy="1143000"/>
          </a:xfrm>
        </p:spPr>
        <p:txBody>
          <a:bodyPr anchor="ctr">
            <a:noAutofit/>
          </a:bodyPr>
          <a:lstStyle>
            <a:lvl1pPr>
              <a:defRPr sz="2400" cap="all"/>
            </a:lvl1pPr>
          </a:lstStyle>
          <a:p>
            <a:r>
              <a:rPr lang="fr-FR" dirty="0"/>
              <a:t>Titre du sommaire</a:t>
            </a:r>
          </a:p>
        </p:txBody>
      </p:sp>
    </p:spTree>
    <p:extLst>
      <p:ext uri="{BB962C8B-B14F-4D97-AF65-F5344CB8AC3E}">
        <p14:creationId xmlns:p14="http://schemas.microsoft.com/office/powerpoint/2010/main" val="16271993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re partie sans sous-titre">
    <p:spTree>
      <p:nvGrpSpPr>
        <p:cNvPr id="1" name=""/>
        <p:cNvGrpSpPr/>
        <p:nvPr/>
      </p:nvGrpSpPr>
      <p:grpSpPr>
        <a:xfrm>
          <a:off x="0" y="0"/>
          <a:ext cx="0" cy="0"/>
          <a:chOff x="0" y="0"/>
          <a:chExt cx="0" cy="0"/>
        </a:xfrm>
      </p:grpSpPr>
      <p:sp>
        <p:nvSpPr>
          <p:cNvPr id="19" name="Ellipse 18">
            <a:extLst>
              <a:ext uri="{FF2B5EF4-FFF2-40B4-BE49-F238E27FC236}">
                <a16:creationId xmlns="" xmlns:a16="http://schemas.microsoft.com/office/drawing/2014/main" id="{64264546-A178-CA49-BFA2-486ED152AEC4}"/>
              </a:ext>
            </a:extLst>
          </p:cNvPr>
          <p:cNvSpPr/>
          <p:nvPr userDrawn="1"/>
        </p:nvSpPr>
        <p:spPr>
          <a:xfrm>
            <a:off x="682751" y="2036433"/>
            <a:ext cx="2744280" cy="2741190"/>
          </a:xfrm>
          <a:prstGeom prst="ellipse">
            <a:avLst/>
          </a:prstGeom>
          <a:solidFill>
            <a:srgbClr val="4328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9" name="Triangle rectangle 8"/>
          <p:cNvSpPr/>
          <p:nvPr userDrawn="1"/>
        </p:nvSpPr>
        <p:spPr>
          <a:xfrm rot="10800000" flipH="1">
            <a:off x="0" y="-3"/>
            <a:ext cx="6678048" cy="4937872"/>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sp>
        <p:nvSpPr>
          <p:cNvPr id="13" name="Titre 1"/>
          <p:cNvSpPr>
            <a:spLocks noGrp="1" noChangeAspect="1"/>
          </p:cNvSpPr>
          <p:nvPr>
            <p:ph type="ctrTitle" hasCustomPrompt="1"/>
          </p:nvPr>
        </p:nvSpPr>
        <p:spPr>
          <a:xfrm>
            <a:off x="3594988" y="2726171"/>
            <a:ext cx="5091812" cy="1500389"/>
          </a:xfrm>
        </p:spPr>
        <p:txBody>
          <a:bodyPr lIns="0" tIns="0" rIns="0" bIns="0" anchor="b">
            <a:normAutofit/>
          </a:bodyPr>
          <a:lstStyle>
            <a:lvl1pPr>
              <a:defRPr sz="2800"/>
            </a:lvl1pPr>
          </a:lstStyle>
          <a:p>
            <a:r>
              <a:rPr lang="fr-FR" dirty="0"/>
              <a:t>Titre </a:t>
            </a:r>
          </a:p>
        </p:txBody>
      </p:sp>
      <p:sp>
        <p:nvSpPr>
          <p:cNvPr id="20" name="Ellipse 19">
            <a:extLst>
              <a:ext uri="{FF2B5EF4-FFF2-40B4-BE49-F238E27FC236}">
                <a16:creationId xmlns="" xmlns:a16="http://schemas.microsoft.com/office/drawing/2014/main" id="{EFCE94E8-739B-E140-9ABA-956F84534469}"/>
              </a:ext>
            </a:extLst>
          </p:cNvPr>
          <p:cNvSpPr/>
          <p:nvPr userDrawn="1"/>
        </p:nvSpPr>
        <p:spPr>
          <a:xfrm>
            <a:off x="807491" y="2161033"/>
            <a:ext cx="2494800" cy="2491991"/>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21" name="Ellipse 20">
            <a:extLst>
              <a:ext uri="{FF2B5EF4-FFF2-40B4-BE49-F238E27FC236}">
                <a16:creationId xmlns="" xmlns:a16="http://schemas.microsoft.com/office/drawing/2014/main" id="{DB37CACF-E8B5-944C-BC50-2CD601C7B194}"/>
              </a:ext>
            </a:extLst>
          </p:cNvPr>
          <p:cNvSpPr/>
          <p:nvPr userDrawn="1"/>
        </p:nvSpPr>
        <p:spPr>
          <a:xfrm>
            <a:off x="1032083" y="2384628"/>
            <a:ext cx="2045616" cy="20448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prstClr val="white"/>
              </a:solidFill>
            </a:endParaRP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449DF2F-1454-6345-8509-D6A80A24A364}" type="slidenum">
              <a:rPr lang="fr-FR" smtClean="0"/>
              <a:pPr/>
              <a:t>‹N°›</a:t>
            </a:fld>
            <a:endParaRPr lang="fr-FR"/>
          </a:p>
        </p:txBody>
      </p:sp>
      <p:pic>
        <p:nvPicPr>
          <p:cNvPr id="11" name="Image 10" descr="LOGO ASS MAL.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89386" y="6074322"/>
            <a:ext cx="1206397" cy="590888"/>
          </a:xfrm>
          <a:prstGeom prst="rect">
            <a:avLst/>
          </a:prstGeom>
        </p:spPr>
      </p:pic>
      <p:sp>
        <p:nvSpPr>
          <p:cNvPr id="22" name="Forme libre 21">
            <a:extLst>
              <a:ext uri="{FF2B5EF4-FFF2-40B4-BE49-F238E27FC236}">
                <a16:creationId xmlns="" xmlns:a16="http://schemas.microsoft.com/office/drawing/2014/main" id="{F381C3A5-DACC-F14A-AE51-D2ED413054D9}"/>
              </a:ext>
            </a:extLst>
          </p:cNvPr>
          <p:cNvSpPr/>
          <p:nvPr userDrawn="1"/>
        </p:nvSpPr>
        <p:spPr>
          <a:xfrm>
            <a:off x="1052513" y="2667000"/>
            <a:ext cx="2085975" cy="1843088"/>
          </a:xfrm>
          <a:custGeom>
            <a:avLst/>
            <a:gdLst>
              <a:gd name="connsiteX0" fmla="*/ 2009775 w 2085975"/>
              <a:gd name="connsiteY0" fmla="*/ 0 h 1843088"/>
              <a:gd name="connsiteX1" fmla="*/ 0 w 2085975"/>
              <a:gd name="connsiteY1" fmla="*/ 1490663 h 1843088"/>
              <a:gd name="connsiteX2" fmla="*/ 628650 w 2085975"/>
              <a:gd name="connsiteY2" fmla="*/ 1766888 h 1843088"/>
              <a:gd name="connsiteX3" fmla="*/ 1447800 w 2085975"/>
              <a:gd name="connsiteY3" fmla="*/ 1843088 h 1843088"/>
              <a:gd name="connsiteX4" fmla="*/ 1771650 w 2085975"/>
              <a:gd name="connsiteY4" fmla="*/ 1519238 h 1843088"/>
              <a:gd name="connsiteX5" fmla="*/ 2019300 w 2085975"/>
              <a:gd name="connsiteY5" fmla="*/ 1190625 h 1843088"/>
              <a:gd name="connsiteX6" fmla="*/ 2085975 w 2085975"/>
              <a:gd name="connsiteY6" fmla="*/ 762000 h 1843088"/>
              <a:gd name="connsiteX7" fmla="*/ 2009775 w 2085975"/>
              <a:gd name="connsiteY7" fmla="*/ 0 h 184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5975" h="1843088">
                <a:moveTo>
                  <a:pt x="2009775" y="0"/>
                </a:moveTo>
                <a:lnTo>
                  <a:pt x="0" y="1490663"/>
                </a:lnTo>
                <a:lnTo>
                  <a:pt x="628650" y="1766888"/>
                </a:lnTo>
                <a:lnTo>
                  <a:pt x="1447800" y="1843088"/>
                </a:lnTo>
                <a:lnTo>
                  <a:pt x="1771650" y="1519238"/>
                </a:lnTo>
                <a:lnTo>
                  <a:pt x="2019300" y="1190625"/>
                </a:lnTo>
                <a:lnTo>
                  <a:pt x="2085975" y="762000"/>
                </a:lnTo>
                <a:lnTo>
                  <a:pt x="2009775"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spTree>
    <p:extLst>
      <p:ext uri="{BB962C8B-B14F-4D97-AF65-F5344CB8AC3E}">
        <p14:creationId xmlns:p14="http://schemas.microsoft.com/office/powerpoint/2010/main" val="1600597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re et contenu 3 colonnes">
    <p:spTree>
      <p:nvGrpSpPr>
        <p:cNvPr id="1" name=""/>
        <p:cNvGrpSpPr/>
        <p:nvPr/>
      </p:nvGrpSpPr>
      <p:grpSpPr>
        <a:xfrm>
          <a:off x="0" y="0"/>
          <a:ext cx="0" cy="0"/>
          <a:chOff x="0" y="0"/>
          <a:chExt cx="0" cy="0"/>
        </a:xfrm>
      </p:grpSpPr>
      <p:sp>
        <p:nvSpPr>
          <p:cNvPr id="12" name="Triangle rectangle 11">
            <a:extLst>
              <a:ext uri="{FF2B5EF4-FFF2-40B4-BE49-F238E27FC236}">
                <a16:creationId xmlns="" xmlns:a16="http://schemas.microsoft.com/office/drawing/2014/main" id="{490D7160-EB15-054F-B1FD-4DE5C38D0A6B}"/>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pic>
        <p:nvPicPr>
          <p:cNvPr id="13" name="Image 12">
            <a:extLst>
              <a:ext uri="{FF2B5EF4-FFF2-40B4-BE49-F238E27FC236}">
                <a16:creationId xmlns="" xmlns:a16="http://schemas.microsoft.com/office/drawing/2014/main" id="{0CAFA9AC-F3E3-8943-AF60-822669005F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80BBEC-4D63-C844-A379-BE1BA1814F01}" type="slidenum">
              <a:rPr lang="fr-FR" smtClean="0"/>
              <a:pPr/>
              <a:t>‹N°›</a:t>
            </a:fld>
            <a:endParaRPr lang="fr-FR"/>
          </a:p>
        </p:txBody>
      </p:sp>
      <p:sp>
        <p:nvSpPr>
          <p:cNvPr id="2" name="Titre 1"/>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0" name="Espace réservé du texte 9"/>
          <p:cNvSpPr>
            <a:spLocks noGrp="1"/>
          </p:cNvSpPr>
          <p:nvPr>
            <p:ph type="body" sz="quarter" idx="13" hasCustomPrompt="1"/>
          </p:nvPr>
        </p:nvSpPr>
        <p:spPr>
          <a:xfrm>
            <a:off x="448013" y="1928908"/>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 xmlns:a16="http://schemas.microsoft.com/office/drawing/2014/main" id="{2FF561C4-0383-6A4F-BA38-64ADE94BE05E}"/>
              </a:ext>
            </a:extLst>
          </p:cNvPr>
          <p:cNvSpPr>
            <a:spLocks noGrp="1"/>
          </p:cNvSpPr>
          <p:nvPr>
            <p:ph type="body" sz="quarter" idx="16" hasCustomPrompt="1"/>
          </p:nvPr>
        </p:nvSpPr>
        <p:spPr>
          <a:xfrm>
            <a:off x="3253406" y="1928905"/>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6" name="Espace réservé du texte 9">
            <a:extLst>
              <a:ext uri="{FF2B5EF4-FFF2-40B4-BE49-F238E27FC236}">
                <a16:creationId xmlns="" xmlns:a16="http://schemas.microsoft.com/office/drawing/2014/main" id="{ECE0C3C7-E485-574C-BAD9-D6DB47E14EAA}"/>
              </a:ext>
            </a:extLst>
          </p:cNvPr>
          <p:cNvSpPr>
            <a:spLocks noGrp="1"/>
          </p:cNvSpPr>
          <p:nvPr>
            <p:ph type="body" sz="quarter" idx="17" hasCustomPrompt="1"/>
          </p:nvPr>
        </p:nvSpPr>
        <p:spPr>
          <a:xfrm>
            <a:off x="6058800" y="1928904"/>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27048520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re et contenu 2 colonnes et image">
    <p:spTree>
      <p:nvGrpSpPr>
        <p:cNvPr id="1" name=""/>
        <p:cNvGrpSpPr/>
        <p:nvPr/>
      </p:nvGrpSpPr>
      <p:grpSpPr>
        <a:xfrm>
          <a:off x="0" y="0"/>
          <a:ext cx="0" cy="0"/>
          <a:chOff x="0" y="0"/>
          <a:chExt cx="0" cy="0"/>
        </a:xfrm>
      </p:grpSpPr>
      <p:sp>
        <p:nvSpPr>
          <p:cNvPr id="19" name="Triangle rectangle 18">
            <a:extLst>
              <a:ext uri="{FF2B5EF4-FFF2-40B4-BE49-F238E27FC236}">
                <a16:creationId xmlns="" xmlns:a16="http://schemas.microsoft.com/office/drawing/2014/main" id="{FE625D22-B472-D04A-801C-A246F5BC34C6}"/>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pic>
        <p:nvPicPr>
          <p:cNvPr id="21" name="Image 20">
            <a:extLst>
              <a:ext uri="{FF2B5EF4-FFF2-40B4-BE49-F238E27FC236}">
                <a16:creationId xmlns="" xmlns:a16="http://schemas.microsoft.com/office/drawing/2014/main" id="{E77DE1CE-8CDC-4B44-8B92-84BF84E79B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a:p>
        </p:txBody>
      </p:sp>
      <p:sp>
        <p:nvSpPr>
          <p:cNvPr id="13" name="Titre 1">
            <a:extLst>
              <a:ext uri="{FF2B5EF4-FFF2-40B4-BE49-F238E27FC236}">
                <a16:creationId xmlns="" xmlns:a16="http://schemas.microsoft.com/office/drawing/2014/main" id="{A5A5C0A4-8130-B54E-B676-1F24BF45CDA6}"/>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5" name="Espace réservé pour une image  16">
            <a:extLst>
              <a:ext uri="{FF2B5EF4-FFF2-40B4-BE49-F238E27FC236}">
                <a16:creationId xmlns="" xmlns:a16="http://schemas.microsoft.com/office/drawing/2014/main" id="{7B664CE3-620D-BD44-9A3D-BB7290008080}"/>
              </a:ext>
            </a:extLst>
          </p:cNvPr>
          <p:cNvSpPr>
            <a:spLocks noGrp="1"/>
          </p:cNvSpPr>
          <p:nvPr>
            <p:ph type="pic" sz="quarter" idx="15"/>
          </p:nvPr>
        </p:nvSpPr>
        <p:spPr>
          <a:xfrm>
            <a:off x="6058799" y="1928908"/>
            <a:ext cx="2628001" cy="4008063"/>
          </a:xfrm>
          <a:prstGeom prst="rect">
            <a:avLst/>
          </a:prstGeom>
        </p:spPr>
        <p:txBody>
          <a:bodyPr/>
          <a:lstStyle/>
          <a:p>
            <a:endParaRPr lang="fr-FR"/>
          </a:p>
        </p:txBody>
      </p:sp>
      <p:sp>
        <p:nvSpPr>
          <p:cNvPr id="12" name="Espace réservé du texte 9">
            <a:extLst>
              <a:ext uri="{FF2B5EF4-FFF2-40B4-BE49-F238E27FC236}">
                <a16:creationId xmlns="" xmlns:a16="http://schemas.microsoft.com/office/drawing/2014/main" id="{43BD9E79-A4CE-AE47-83CA-794879621B77}"/>
              </a:ext>
            </a:extLst>
          </p:cNvPr>
          <p:cNvSpPr>
            <a:spLocks noGrp="1"/>
          </p:cNvSpPr>
          <p:nvPr>
            <p:ph type="body" sz="quarter" idx="17" hasCustomPrompt="1"/>
          </p:nvPr>
        </p:nvSpPr>
        <p:spPr>
          <a:xfrm>
            <a:off x="448013" y="1928907"/>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 xmlns:a16="http://schemas.microsoft.com/office/drawing/2014/main" id="{4FE0198B-DA44-EA4E-8AF6-CBD0D677523A}"/>
              </a:ext>
            </a:extLst>
          </p:cNvPr>
          <p:cNvSpPr>
            <a:spLocks noGrp="1"/>
          </p:cNvSpPr>
          <p:nvPr>
            <p:ph type="body" sz="quarter" idx="18" hasCustomPrompt="1"/>
          </p:nvPr>
        </p:nvSpPr>
        <p:spPr>
          <a:xfrm>
            <a:off x="3253406" y="1928907"/>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28263862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re et contenu 2 colonnes">
    <p:spTree>
      <p:nvGrpSpPr>
        <p:cNvPr id="1" name=""/>
        <p:cNvGrpSpPr/>
        <p:nvPr/>
      </p:nvGrpSpPr>
      <p:grpSpPr>
        <a:xfrm>
          <a:off x="0" y="0"/>
          <a:ext cx="0" cy="0"/>
          <a:chOff x="0" y="0"/>
          <a:chExt cx="0" cy="0"/>
        </a:xfrm>
      </p:grpSpPr>
      <p:sp>
        <p:nvSpPr>
          <p:cNvPr id="19" name="Triangle rectangle 18">
            <a:extLst>
              <a:ext uri="{FF2B5EF4-FFF2-40B4-BE49-F238E27FC236}">
                <a16:creationId xmlns="" xmlns:a16="http://schemas.microsoft.com/office/drawing/2014/main" id="{FE625D22-B472-D04A-801C-A246F5BC34C6}"/>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pic>
        <p:nvPicPr>
          <p:cNvPr id="21" name="Image 20">
            <a:extLst>
              <a:ext uri="{FF2B5EF4-FFF2-40B4-BE49-F238E27FC236}">
                <a16:creationId xmlns="" xmlns:a16="http://schemas.microsoft.com/office/drawing/2014/main" id="{E77DE1CE-8CDC-4B44-8B92-84BF84E79B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a:p>
        </p:txBody>
      </p:sp>
      <p:sp>
        <p:nvSpPr>
          <p:cNvPr id="13" name="Titre 1">
            <a:extLst>
              <a:ext uri="{FF2B5EF4-FFF2-40B4-BE49-F238E27FC236}">
                <a16:creationId xmlns="" xmlns:a16="http://schemas.microsoft.com/office/drawing/2014/main" id="{A5A5C0A4-8130-B54E-B676-1F24BF45CDA6}"/>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2" name="Espace réservé du texte 9">
            <a:extLst>
              <a:ext uri="{FF2B5EF4-FFF2-40B4-BE49-F238E27FC236}">
                <a16:creationId xmlns="" xmlns:a16="http://schemas.microsoft.com/office/drawing/2014/main" id="{43BD9E79-A4CE-AE47-83CA-794879621B77}"/>
              </a:ext>
            </a:extLst>
          </p:cNvPr>
          <p:cNvSpPr>
            <a:spLocks noGrp="1"/>
          </p:cNvSpPr>
          <p:nvPr>
            <p:ph type="body" sz="quarter" idx="17" hasCustomPrompt="1"/>
          </p:nvPr>
        </p:nvSpPr>
        <p:spPr>
          <a:xfrm>
            <a:off x="448013" y="1928907"/>
            <a:ext cx="3960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 xmlns:a16="http://schemas.microsoft.com/office/drawing/2014/main" id="{4FE0198B-DA44-EA4E-8AF6-CBD0D677523A}"/>
              </a:ext>
            </a:extLst>
          </p:cNvPr>
          <p:cNvSpPr>
            <a:spLocks noGrp="1"/>
          </p:cNvSpPr>
          <p:nvPr>
            <p:ph type="body" sz="quarter" idx="18" hasCustomPrompt="1"/>
          </p:nvPr>
        </p:nvSpPr>
        <p:spPr>
          <a:xfrm>
            <a:off x="4726800" y="1928907"/>
            <a:ext cx="3960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10740245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re et contenu 4 colonnes">
    <p:spTree>
      <p:nvGrpSpPr>
        <p:cNvPr id="1" name=""/>
        <p:cNvGrpSpPr/>
        <p:nvPr/>
      </p:nvGrpSpPr>
      <p:grpSpPr>
        <a:xfrm>
          <a:off x="0" y="0"/>
          <a:ext cx="0" cy="0"/>
          <a:chOff x="0" y="0"/>
          <a:chExt cx="0" cy="0"/>
        </a:xfrm>
      </p:grpSpPr>
      <p:sp>
        <p:nvSpPr>
          <p:cNvPr id="19" name="Triangle rectangle 18">
            <a:extLst>
              <a:ext uri="{FF2B5EF4-FFF2-40B4-BE49-F238E27FC236}">
                <a16:creationId xmlns="" xmlns:a16="http://schemas.microsoft.com/office/drawing/2014/main" id="{FE625D22-B472-D04A-801C-A246F5BC34C6}"/>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pic>
        <p:nvPicPr>
          <p:cNvPr id="21" name="Image 20">
            <a:extLst>
              <a:ext uri="{FF2B5EF4-FFF2-40B4-BE49-F238E27FC236}">
                <a16:creationId xmlns="" xmlns:a16="http://schemas.microsoft.com/office/drawing/2014/main" id="{E77DE1CE-8CDC-4B44-8B92-84BF84E79B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a:p>
        </p:txBody>
      </p:sp>
      <p:sp>
        <p:nvSpPr>
          <p:cNvPr id="13" name="Titre 1">
            <a:extLst>
              <a:ext uri="{FF2B5EF4-FFF2-40B4-BE49-F238E27FC236}">
                <a16:creationId xmlns="" xmlns:a16="http://schemas.microsoft.com/office/drawing/2014/main" id="{A5A5C0A4-8130-B54E-B676-1F24BF45CDA6}"/>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2" name="Espace réservé du texte 9">
            <a:extLst>
              <a:ext uri="{FF2B5EF4-FFF2-40B4-BE49-F238E27FC236}">
                <a16:creationId xmlns="" xmlns:a16="http://schemas.microsoft.com/office/drawing/2014/main" id="{43BD9E79-A4CE-AE47-83CA-794879621B77}"/>
              </a:ext>
            </a:extLst>
          </p:cNvPr>
          <p:cNvSpPr>
            <a:spLocks noGrp="1"/>
          </p:cNvSpPr>
          <p:nvPr>
            <p:ph type="body" sz="quarter" idx="17" hasCustomPrompt="1"/>
          </p:nvPr>
        </p:nvSpPr>
        <p:spPr>
          <a:xfrm>
            <a:off x="448013" y="1928907"/>
            <a:ext cx="1872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 xmlns:a16="http://schemas.microsoft.com/office/drawing/2014/main" id="{4FE0198B-DA44-EA4E-8AF6-CBD0D677523A}"/>
              </a:ext>
            </a:extLst>
          </p:cNvPr>
          <p:cNvSpPr>
            <a:spLocks noGrp="1"/>
          </p:cNvSpPr>
          <p:nvPr>
            <p:ph type="body" sz="quarter" idx="18" hasCustomPrompt="1"/>
          </p:nvPr>
        </p:nvSpPr>
        <p:spPr>
          <a:xfrm>
            <a:off x="6814800" y="1928907"/>
            <a:ext cx="1872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0" name="Espace réservé du texte 9">
            <a:extLst>
              <a:ext uri="{FF2B5EF4-FFF2-40B4-BE49-F238E27FC236}">
                <a16:creationId xmlns="" xmlns:a16="http://schemas.microsoft.com/office/drawing/2014/main" id="{588C2775-3A6A-F649-9040-E177C3B82DDB}"/>
              </a:ext>
            </a:extLst>
          </p:cNvPr>
          <p:cNvSpPr>
            <a:spLocks noGrp="1"/>
          </p:cNvSpPr>
          <p:nvPr>
            <p:ph type="body" sz="quarter" idx="19" hasCustomPrompt="1"/>
          </p:nvPr>
        </p:nvSpPr>
        <p:spPr>
          <a:xfrm>
            <a:off x="2570275" y="1928907"/>
            <a:ext cx="1872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1" name="Espace réservé du texte 9">
            <a:extLst>
              <a:ext uri="{FF2B5EF4-FFF2-40B4-BE49-F238E27FC236}">
                <a16:creationId xmlns="" xmlns:a16="http://schemas.microsoft.com/office/drawing/2014/main" id="{755E3813-6E0A-BD47-A001-84E6E7BB5941}"/>
              </a:ext>
            </a:extLst>
          </p:cNvPr>
          <p:cNvSpPr>
            <a:spLocks noGrp="1"/>
          </p:cNvSpPr>
          <p:nvPr>
            <p:ph type="body" sz="quarter" idx="20" hasCustomPrompt="1"/>
          </p:nvPr>
        </p:nvSpPr>
        <p:spPr>
          <a:xfrm>
            <a:off x="4692537" y="1928907"/>
            <a:ext cx="1872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32986373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re et contenu 1 colonne et image">
    <p:spTree>
      <p:nvGrpSpPr>
        <p:cNvPr id="1" name=""/>
        <p:cNvGrpSpPr/>
        <p:nvPr/>
      </p:nvGrpSpPr>
      <p:grpSpPr>
        <a:xfrm>
          <a:off x="0" y="0"/>
          <a:ext cx="0" cy="0"/>
          <a:chOff x="0" y="0"/>
          <a:chExt cx="0" cy="0"/>
        </a:xfrm>
      </p:grpSpPr>
      <p:sp>
        <p:nvSpPr>
          <p:cNvPr id="10" name="Triangle rectangle 9">
            <a:extLst>
              <a:ext uri="{FF2B5EF4-FFF2-40B4-BE49-F238E27FC236}">
                <a16:creationId xmlns="" xmlns:a16="http://schemas.microsoft.com/office/drawing/2014/main" id="{84CB2024-724B-0A4C-A272-052001B125D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pic>
        <p:nvPicPr>
          <p:cNvPr id="11" name="Image 10">
            <a:extLst>
              <a:ext uri="{FF2B5EF4-FFF2-40B4-BE49-F238E27FC236}">
                <a16:creationId xmlns="" xmlns:a16="http://schemas.microsoft.com/office/drawing/2014/main" id="{92E6C062-BFB5-BE42-88FF-E2682B5EB7D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a:p>
        </p:txBody>
      </p:sp>
      <p:sp>
        <p:nvSpPr>
          <p:cNvPr id="12" name="Titre 1">
            <a:extLst>
              <a:ext uri="{FF2B5EF4-FFF2-40B4-BE49-F238E27FC236}">
                <a16:creationId xmlns="" xmlns:a16="http://schemas.microsoft.com/office/drawing/2014/main" id="{A9D51CFD-087E-1343-B4D7-B7A0B45936DE}"/>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5" name="Espace réservé du texte 9">
            <a:extLst>
              <a:ext uri="{FF2B5EF4-FFF2-40B4-BE49-F238E27FC236}">
                <a16:creationId xmlns="" xmlns:a16="http://schemas.microsoft.com/office/drawing/2014/main" id="{790C0646-BBF5-7047-9D81-8968944A5918}"/>
              </a:ext>
            </a:extLst>
          </p:cNvPr>
          <p:cNvSpPr>
            <a:spLocks noGrp="1"/>
          </p:cNvSpPr>
          <p:nvPr>
            <p:ph type="body" sz="quarter" idx="17" hasCustomPrompt="1"/>
          </p:nvPr>
        </p:nvSpPr>
        <p:spPr>
          <a:xfrm>
            <a:off x="448013" y="1928907"/>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8" name="Espace réservé pour une image  16">
            <a:extLst>
              <a:ext uri="{FF2B5EF4-FFF2-40B4-BE49-F238E27FC236}">
                <a16:creationId xmlns="" xmlns:a16="http://schemas.microsoft.com/office/drawing/2014/main" id="{2779C94B-EC1B-544B-997B-C221F247B099}"/>
              </a:ext>
            </a:extLst>
          </p:cNvPr>
          <p:cNvSpPr>
            <a:spLocks noGrp="1"/>
          </p:cNvSpPr>
          <p:nvPr>
            <p:ph type="pic" sz="quarter" idx="15"/>
          </p:nvPr>
        </p:nvSpPr>
        <p:spPr>
          <a:xfrm>
            <a:off x="3253406" y="1928908"/>
            <a:ext cx="5433394" cy="4008065"/>
          </a:xfrm>
          <a:prstGeom prst="rect">
            <a:avLst/>
          </a:prstGeom>
        </p:spPr>
        <p:txBody>
          <a:bodyPr/>
          <a:lstStyle/>
          <a:p>
            <a:endParaRPr lang="fr-FR"/>
          </a:p>
        </p:txBody>
      </p:sp>
    </p:spTree>
    <p:extLst>
      <p:ext uri="{BB962C8B-B14F-4D97-AF65-F5344CB8AC3E}">
        <p14:creationId xmlns:p14="http://schemas.microsoft.com/office/powerpoint/2010/main" val="26090339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10" name="Triangle rectangle 9">
            <a:extLst>
              <a:ext uri="{FF2B5EF4-FFF2-40B4-BE49-F238E27FC236}">
                <a16:creationId xmlns="" xmlns:a16="http://schemas.microsoft.com/office/drawing/2014/main" id="{84CB2024-724B-0A4C-A272-052001B125D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pic>
        <p:nvPicPr>
          <p:cNvPr id="11" name="Image 10">
            <a:extLst>
              <a:ext uri="{FF2B5EF4-FFF2-40B4-BE49-F238E27FC236}">
                <a16:creationId xmlns="" xmlns:a16="http://schemas.microsoft.com/office/drawing/2014/main" id="{92E6C062-BFB5-BE42-88FF-E2682B5EB7D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2" name="Titre 1"/>
          <p:cNvSpPr>
            <a:spLocks noGrp="1"/>
          </p:cNvSpPr>
          <p:nvPr>
            <p:ph type="title" hasCustomPrompt="1"/>
          </p:nvPr>
        </p:nvSpPr>
        <p:spPr>
          <a:xfrm>
            <a:off x="457200" y="603226"/>
            <a:ext cx="8229600" cy="1143000"/>
          </a:xfrm>
        </p:spPr>
        <p:txBody>
          <a:bodyPr anchor="ctr">
            <a:noAutofit/>
          </a:bodyPr>
          <a:lstStyle>
            <a:lvl1pPr>
              <a:defRPr sz="2400" cap="all"/>
            </a:lvl1pPr>
          </a:lstStyle>
          <a:p>
            <a:r>
              <a:rPr lang="fr-FR" dirty="0"/>
              <a:t>CLIQUEZ ET MODIFIEZ LE TITRE</a:t>
            </a: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a:p>
        </p:txBody>
      </p:sp>
    </p:spTree>
    <p:extLst>
      <p:ext uri="{BB962C8B-B14F-4D97-AF65-F5344CB8AC3E}">
        <p14:creationId xmlns:p14="http://schemas.microsoft.com/office/powerpoint/2010/main" val="31291157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lide blanche">
    <p:spTree>
      <p:nvGrpSpPr>
        <p:cNvPr id="1" name=""/>
        <p:cNvGrpSpPr/>
        <p:nvPr/>
      </p:nvGrpSpPr>
      <p:grpSpPr>
        <a:xfrm>
          <a:off x="0" y="0"/>
          <a:ext cx="0" cy="0"/>
          <a:chOff x="0" y="0"/>
          <a:chExt cx="0" cy="0"/>
        </a:xfrm>
      </p:grpSpPr>
      <p:sp>
        <p:nvSpPr>
          <p:cNvPr id="12" name="Triangle rectangle 11">
            <a:extLst>
              <a:ext uri="{FF2B5EF4-FFF2-40B4-BE49-F238E27FC236}">
                <a16:creationId xmlns="" xmlns:a16="http://schemas.microsoft.com/office/drawing/2014/main" id="{490D7160-EB15-054F-B1FD-4DE5C38D0A6B}"/>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prstClr val="white"/>
              </a:solidFill>
            </a:endParaRPr>
          </a:p>
        </p:txBody>
      </p:sp>
      <p:pic>
        <p:nvPicPr>
          <p:cNvPr id="13" name="Image 12">
            <a:extLst>
              <a:ext uri="{FF2B5EF4-FFF2-40B4-BE49-F238E27FC236}">
                <a16:creationId xmlns="" xmlns:a16="http://schemas.microsoft.com/office/drawing/2014/main" id="{0CAFA9AC-F3E3-8943-AF60-822669005F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80BBEC-4D63-C844-A379-BE1BA1814F01}" type="slidenum">
              <a:rPr lang="fr-FR" smtClean="0"/>
              <a:pPr/>
              <a:t>‹N°›</a:t>
            </a:fld>
            <a:endParaRPr lang="fr-FR"/>
          </a:p>
        </p:txBody>
      </p:sp>
    </p:spTree>
    <p:extLst>
      <p:ext uri="{BB962C8B-B14F-4D97-AF65-F5344CB8AC3E}">
        <p14:creationId xmlns:p14="http://schemas.microsoft.com/office/powerpoint/2010/main" val="35481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ogo seul">
    <p:spTree>
      <p:nvGrpSpPr>
        <p:cNvPr id="1" name=""/>
        <p:cNvGrpSpPr/>
        <p:nvPr/>
      </p:nvGrpSpPr>
      <p:grpSpPr>
        <a:xfrm>
          <a:off x="0" y="0"/>
          <a:ext cx="0" cy="0"/>
          <a:chOff x="0" y="0"/>
          <a:chExt cx="0" cy="0"/>
        </a:xfrm>
      </p:grpSpPr>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pPr/>
              <a:t>‹N°›</a:t>
            </a:fld>
            <a:endParaRPr lang="fr-FR"/>
          </a:p>
        </p:txBody>
      </p:sp>
    </p:spTree>
    <p:extLst>
      <p:ext uri="{BB962C8B-B14F-4D97-AF65-F5344CB8AC3E}">
        <p14:creationId xmlns:p14="http://schemas.microsoft.com/office/powerpoint/2010/main" val="1186224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ommaire 2 colonnes">
    <p:spTree>
      <p:nvGrpSpPr>
        <p:cNvPr id="1" name=""/>
        <p:cNvGrpSpPr/>
        <p:nvPr/>
      </p:nvGrpSpPr>
      <p:grpSpPr>
        <a:xfrm>
          <a:off x="0" y="0"/>
          <a:ext cx="0" cy="0"/>
          <a:chOff x="0" y="0"/>
          <a:chExt cx="0" cy="0"/>
        </a:xfrm>
      </p:grpSpPr>
      <p:sp>
        <p:nvSpPr>
          <p:cNvPr id="9" name="Triangle rectangle 8">
            <a:extLst>
              <a:ext uri="{FF2B5EF4-FFF2-40B4-BE49-F238E27FC236}">
                <a16:creationId xmlns:a16="http://schemas.microsoft.com/office/drawing/2014/main" xmlns="" id="{3956B0AF-F9F5-A24F-89F5-766495A3820D}"/>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xmlns="" id="{7EEA7345-A8EE-B64A-8D29-A2CBDEEB82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4" name="Espace réservé du pied de page 3">
            <a:extLst>
              <a:ext uri="{FF2B5EF4-FFF2-40B4-BE49-F238E27FC236}">
                <a16:creationId xmlns:a16="http://schemas.microsoft.com/office/drawing/2014/main" xmlns="" id="{3F8A3ADC-D836-A14D-AD34-8801E6ADF5A1}"/>
              </a:ext>
            </a:extLst>
          </p:cNvPr>
          <p:cNvSpPr>
            <a:spLocks noGrp="1"/>
          </p:cNvSpPr>
          <p:nvPr>
            <p:ph type="ftr" sz="quarter" idx="11"/>
          </p:nvPr>
        </p:nvSpPr>
        <p:spPr/>
        <p:txBody>
          <a:bodyPr/>
          <a:lstStyle/>
          <a:p>
            <a:endParaRPr lang="fr-FR" dirty="0"/>
          </a:p>
        </p:txBody>
      </p:sp>
      <p:sp>
        <p:nvSpPr>
          <p:cNvPr id="5" name="Espace réservé du numéro de diapositive 4">
            <a:extLst>
              <a:ext uri="{FF2B5EF4-FFF2-40B4-BE49-F238E27FC236}">
                <a16:creationId xmlns:a16="http://schemas.microsoft.com/office/drawing/2014/main" xmlns="" id="{61230273-1DE2-7A4C-9880-F221AF49B4A2}"/>
              </a:ext>
            </a:extLst>
          </p:cNvPr>
          <p:cNvSpPr>
            <a:spLocks noGrp="1"/>
          </p:cNvSpPr>
          <p:nvPr>
            <p:ph type="sldNum" sz="quarter" idx="12"/>
          </p:nvPr>
        </p:nvSpPr>
        <p:spPr/>
        <p:txBody>
          <a:bodyPr/>
          <a:lstStyle/>
          <a:p>
            <a:fld id="{8D80BBEC-4D63-C844-A379-BE1BA1814F01}" type="slidenum">
              <a:rPr lang="fr-FR" smtClean="0"/>
              <a:pPr/>
              <a:t>‹N°›</a:t>
            </a:fld>
            <a:endParaRPr lang="fr-FR" dirty="0"/>
          </a:p>
        </p:txBody>
      </p:sp>
      <p:sp>
        <p:nvSpPr>
          <p:cNvPr id="7" name="Espace réservé du texte 6">
            <a:extLst>
              <a:ext uri="{FF2B5EF4-FFF2-40B4-BE49-F238E27FC236}">
                <a16:creationId xmlns:a16="http://schemas.microsoft.com/office/drawing/2014/main" xmlns="" id="{FD1EE82C-5673-9741-ABFD-649CC651163A}"/>
              </a:ext>
            </a:extLst>
          </p:cNvPr>
          <p:cNvSpPr>
            <a:spLocks noGrp="1"/>
          </p:cNvSpPr>
          <p:nvPr>
            <p:ph type="body" sz="quarter" idx="13" hasCustomPrompt="1"/>
          </p:nvPr>
        </p:nvSpPr>
        <p:spPr>
          <a:xfrm>
            <a:off x="457200" y="1932279"/>
            <a:ext cx="8229600" cy="4000930"/>
          </a:xfrm>
        </p:spPr>
        <p:txBody>
          <a:bodyPr numCol="2"/>
          <a:lstStyle>
            <a:lvl1pPr marL="0" marR="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b="1"/>
            </a:lvl1pPr>
            <a:lvl2pPr marL="180000" marR="0" indent="0" algn="l" defTabSz="457200" rtl="0" eaLnBrk="1" fontAlgn="auto" latinLnBrk="0" hangingPunct="1">
              <a:lnSpc>
                <a:spcPct val="100000"/>
              </a:lnSpc>
              <a:spcBef>
                <a:spcPct val="20000"/>
              </a:spcBef>
              <a:spcAft>
                <a:spcPts val="0"/>
              </a:spcAft>
              <a:buClrTx/>
              <a:buSzTx/>
              <a:buFontTx/>
              <a:buNone/>
              <a:tabLst/>
              <a:defRPr/>
            </a:lvl2pPr>
          </a:lstStyle>
          <a:p>
            <a:pPr marL="0" marR="0" lvl="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a:pPr>
            <a:r>
              <a:rPr kumimoji="0" lang="fr-FR" sz="1300" b="0" i="0" u="none" strike="noStrike" kern="1200" cap="none" spc="0" normalizeH="0" baseline="0" noProof="0" dirty="0">
                <a:ln>
                  <a:noFill/>
                </a:ln>
                <a:solidFill>
                  <a:srgbClr val="000000"/>
                </a:solidFill>
                <a:effectLst/>
                <a:uLnTx/>
                <a:uFillTx/>
                <a:latin typeface="Arial"/>
                <a:ea typeface="+mn-ea"/>
                <a:cs typeface="Arial"/>
              </a:rPr>
              <a:t>PREMIER NIVEAU = TITRE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a:p>
            <a:pPr marL="180000" marR="0" lvl="1" indent="0" algn="l" defTabSz="457200" rtl="0" eaLnBrk="1" fontAlgn="auto" latinLnBrk="0" hangingPunct="1">
              <a:lnSpc>
                <a:spcPct val="100000"/>
              </a:lnSpc>
              <a:spcBef>
                <a:spcPct val="20000"/>
              </a:spcBef>
              <a:spcAft>
                <a:spcPts val="0"/>
              </a:spcAft>
              <a:buClrTx/>
              <a:buSzTx/>
              <a:buFontTx/>
              <a:buNone/>
              <a:tabLst/>
              <a:defRPr/>
            </a:pPr>
            <a:r>
              <a:rPr kumimoji="0" lang="fr-FR" sz="1000" b="0" i="0" u="none" strike="noStrike" kern="1200" cap="none" spc="0" normalizeH="0" baseline="0" noProof="0" dirty="0">
                <a:ln>
                  <a:noFill/>
                </a:ln>
                <a:solidFill>
                  <a:srgbClr val="000000"/>
                </a:solidFill>
                <a:effectLst/>
                <a:uLnTx/>
                <a:uFillTx/>
                <a:latin typeface="Arial"/>
                <a:ea typeface="+mn-ea"/>
                <a:cs typeface="Arial"/>
              </a:rPr>
              <a:t>XX – numéro page et titre sous partie</a:t>
            </a:r>
          </a:p>
        </p:txBody>
      </p:sp>
      <p:sp>
        <p:nvSpPr>
          <p:cNvPr id="11" name="Titre 1">
            <a:extLst>
              <a:ext uri="{FF2B5EF4-FFF2-40B4-BE49-F238E27FC236}">
                <a16:creationId xmlns:a16="http://schemas.microsoft.com/office/drawing/2014/main" xmlns="" id="{8DBC29E6-2965-C843-B887-36FA40DC6E09}"/>
              </a:ext>
            </a:extLst>
          </p:cNvPr>
          <p:cNvSpPr>
            <a:spLocks noGrp="1"/>
          </p:cNvSpPr>
          <p:nvPr>
            <p:ph type="title" hasCustomPrompt="1"/>
          </p:nvPr>
        </p:nvSpPr>
        <p:spPr>
          <a:xfrm>
            <a:off x="457200" y="603226"/>
            <a:ext cx="8229600" cy="1143000"/>
          </a:xfrm>
        </p:spPr>
        <p:txBody>
          <a:bodyPr anchor="ctr">
            <a:noAutofit/>
          </a:bodyPr>
          <a:lstStyle>
            <a:lvl1pPr algn="l">
              <a:defRPr sz="2400" cap="all"/>
            </a:lvl1pPr>
          </a:lstStyle>
          <a:p>
            <a:r>
              <a:rPr lang="fr-FR" dirty="0"/>
              <a:t>Titre du sommaire</a:t>
            </a:r>
          </a:p>
        </p:txBody>
      </p:sp>
    </p:spTree>
    <p:extLst>
      <p:ext uri="{BB962C8B-B14F-4D97-AF65-F5344CB8AC3E}">
        <p14:creationId xmlns:p14="http://schemas.microsoft.com/office/powerpoint/2010/main" val="503317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re partie sans sous-titre">
    <p:spTree>
      <p:nvGrpSpPr>
        <p:cNvPr id="1" name=""/>
        <p:cNvGrpSpPr/>
        <p:nvPr/>
      </p:nvGrpSpPr>
      <p:grpSpPr>
        <a:xfrm>
          <a:off x="0" y="0"/>
          <a:ext cx="0" cy="0"/>
          <a:chOff x="0" y="0"/>
          <a:chExt cx="0" cy="0"/>
        </a:xfrm>
      </p:grpSpPr>
      <p:sp>
        <p:nvSpPr>
          <p:cNvPr id="19" name="Ellipse 18">
            <a:extLst>
              <a:ext uri="{FF2B5EF4-FFF2-40B4-BE49-F238E27FC236}">
                <a16:creationId xmlns:a16="http://schemas.microsoft.com/office/drawing/2014/main" xmlns="" id="{64264546-A178-CA49-BFA2-486ED152AEC4}"/>
              </a:ext>
            </a:extLst>
          </p:cNvPr>
          <p:cNvSpPr/>
          <p:nvPr userDrawn="1"/>
        </p:nvSpPr>
        <p:spPr>
          <a:xfrm>
            <a:off x="682751" y="2036433"/>
            <a:ext cx="2744280" cy="2741190"/>
          </a:xfrm>
          <a:prstGeom prst="ellipse">
            <a:avLst/>
          </a:prstGeom>
          <a:solidFill>
            <a:srgbClr val="43287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9" name="Triangle rectangle 8"/>
          <p:cNvSpPr/>
          <p:nvPr userDrawn="1"/>
        </p:nvSpPr>
        <p:spPr>
          <a:xfrm rot="10800000" flipH="1">
            <a:off x="0" y="-3"/>
            <a:ext cx="6678048" cy="4937872"/>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3" name="Titre 1"/>
          <p:cNvSpPr>
            <a:spLocks noGrp="1" noChangeAspect="1"/>
          </p:cNvSpPr>
          <p:nvPr>
            <p:ph type="ctrTitle" hasCustomPrompt="1"/>
          </p:nvPr>
        </p:nvSpPr>
        <p:spPr>
          <a:xfrm>
            <a:off x="3594988" y="2726171"/>
            <a:ext cx="5091812" cy="1500389"/>
          </a:xfrm>
        </p:spPr>
        <p:txBody>
          <a:bodyPr lIns="0" tIns="0" rIns="0" bIns="0" anchor="b">
            <a:normAutofit/>
          </a:bodyPr>
          <a:lstStyle>
            <a:lvl1pPr>
              <a:defRPr sz="2800"/>
            </a:lvl1pPr>
          </a:lstStyle>
          <a:p>
            <a:r>
              <a:rPr lang="fr-FR" dirty="0"/>
              <a:t>Titre </a:t>
            </a:r>
          </a:p>
        </p:txBody>
      </p:sp>
      <p:sp>
        <p:nvSpPr>
          <p:cNvPr id="20" name="Ellipse 19">
            <a:extLst>
              <a:ext uri="{FF2B5EF4-FFF2-40B4-BE49-F238E27FC236}">
                <a16:creationId xmlns:a16="http://schemas.microsoft.com/office/drawing/2014/main" xmlns="" id="{EFCE94E8-739B-E140-9ABA-956F84534469}"/>
              </a:ext>
            </a:extLst>
          </p:cNvPr>
          <p:cNvSpPr/>
          <p:nvPr userDrawn="1"/>
        </p:nvSpPr>
        <p:spPr>
          <a:xfrm>
            <a:off x="807491" y="2161033"/>
            <a:ext cx="2494800" cy="2491991"/>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21" name="Ellipse 20">
            <a:extLst>
              <a:ext uri="{FF2B5EF4-FFF2-40B4-BE49-F238E27FC236}">
                <a16:creationId xmlns:a16="http://schemas.microsoft.com/office/drawing/2014/main" xmlns="" id="{DB37CACF-E8B5-944C-BC50-2CD601C7B194}"/>
              </a:ext>
            </a:extLst>
          </p:cNvPr>
          <p:cNvSpPr/>
          <p:nvPr userDrawn="1"/>
        </p:nvSpPr>
        <p:spPr>
          <a:xfrm>
            <a:off x="1032083" y="2384628"/>
            <a:ext cx="2045616" cy="204480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449DF2F-1454-6345-8509-D6A80A24A364}" type="slidenum">
              <a:rPr lang="fr-FR" smtClean="0"/>
              <a:t>‹N°›</a:t>
            </a:fld>
            <a:endParaRPr lang="fr-FR"/>
          </a:p>
        </p:txBody>
      </p:sp>
      <p:pic>
        <p:nvPicPr>
          <p:cNvPr id="11" name="Image 10" descr="LOGO ASS MAL.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89386" y="6074322"/>
            <a:ext cx="1206397" cy="590888"/>
          </a:xfrm>
          <a:prstGeom prst="rect">
            <a:avLst/>
          </a:prstGeom>
        </p:spPr>
      </p:pic>
      <p:sp>
        <p:nvSpPr>
          <p:cNvPr id="22" name="Forme libre 21">
            <a:extLst>
              <a:ext uri="{FF2B5EF4-FFF2-40B4-BE49-F238E27FC236}">
                <a16:creationId xmlns:a16="http://schemas.microsoft.com/office/drawing/2014/main" xmlns="" id="{F381C3A5-DACC-F14A-AE51-D2ED413054D9}"/>
              </a:ext>
            </a:extLst>
          </p:cNvPr>
          <p:cNvSpPr/>
          <p:nvPr userDrawn="1"/>
        </p:nvSpPr>
        <p:spPr>
          <a:xfrm>
            <a:off x="1052513" y="2667000"/>
            <a:ext cx="2085975" cy="1843088"/>
          </a:xfrm>
          <a:custGeom>
            <a:avLst/>
            <a:gdLst>
              <a:gd name="connsiteX0" fmla="*/ 2009775 w 2085975"/>
              <a:gd name="connsiteY0" fmla="*/ 0 h 1843088"/>
              <a:gd name="connsiteX1" fmla="*/ 0 w 2085975"/>
              <a:gd name="connsiteY1" fmla="*/ 1490663 h 1843088"/>
              <a:gd name="connsiteX2" fmla="*/ 628650 w 2085975"/>
              <a:gd name="connsiteY2" fmla="*/ 1766888 h 1843088"/>
              <a:gd name="connsiteX3" fmla="*/ 1447800 w 2085975"/>
              <a:gd name="connsiteY3" fmla="*/ 1843088 h 1843088"/>
              <a:gd name="connsiteX4" fmla="*/ 1771650 w 2085975"/>
              <a:gd name="connsiteY4" fmla="*/ 1519238 h 1843088"/>
              <a:gd name="connsiteX5" fmla="*/ 2019300 w 2085975"/>
              <a:gd name="connsiteY5" fmla="*/ 1190625 h 1843088"/>
              <a:gd name="connsiteX6" fmla="*/ 2085975 w 2085975"/>
              <a:gd name="connsiteY6" fmla="*/ 762000 h 1843088"/>
              <a:gd name="connsiteX7" fmla="*/ 2009775 w 2085975"/>
              <a:gd name="connsiteY7" fmla="*/ 0 h 184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5975" h="1843088">
                <a:moveTo>
                  <a:pt x="2009775" y="0"/>
                </a:moveTo>
                <a:lnTo>
                  <a:pt x="0" y="1490663"/>
                </a:lnTo>
                <a:lnTo>
                  <a:pt x="628650" y="1766888"/>
                </a:lnTo>
                <a:lnTo>
                  <a:pt x="1447800" y="1843088"/>
                </a:lnTo>
                <a:lnTo>
                  <a:pt x="1771650" y="1519238"/>
                </a:lnTo>
                <a:lnTo>
                  <a:pt x="2019300" y="1190625"/>
                </a:lnTo>
                <a:lnTo>
                  <a:pt x="2085975" y="762000"/>
                </a:lnTo>
                <a:lnTo>
                  <a:pt x="2009775"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93073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et contenu 3 colonnes">
    <p:spTree>
      <p:nvGrpSpPr>
        <p:cNvPr id="1" name=""/>
        <p:cNvGrpSpPr/>
        <p:nvPr/>
      </p:nvGrpSpPr>
      <p:grpSpPr>
        <a:xfrm>
          <a:off x="0" y="0"/>
          <a:ext cx="0" cy="0"/>
          <a:chOff x="0" y="0"/>
          <a:chExt cx="0" cy="0"/>
        </a:xfrm>
      </p:grpSpPr>
      <p:sp>
        <p:nvSpPr>
          <p:cNvPr id="12" name="Triangle rectangle 11">
            <a:extLst>
              <a:ext uri="{FF2B5EF4-FFF2-40B4-BE49-F238E27FC236}">
                <a16:creationId xmlns:a16="http://schemas.microsoft.com/office/drawing/2014/main" xmlns="" id="{490D7160-EB15-054F-B1FD-4DE5C38D0A6B}"/>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3" name="Image 12">
            <a:extLst>
              <a:ext uri="{FF2B5EF4-FFF2-40B4-BE49-F238E27FC236}">
                <a16:creationId xmlns:a16="http://schemas.microsoft.com/office/drawing/2014/main" xmlns="" id="{0CAFA9AC-F3E3-8943-AF60-822669005F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80BBEC-4D63-C844-A379-BE1BA1814F01}" type="slidenum">
              <a:rPr lang="fr-FR" smtClean="0"/>
              <a:t>‹N°›</a:t>
            </a:fld>
            <a:endParaRPr lang="fr-FR"/>
          </a:p>
        </p:txBody>
      </p:sp>
      <p:sp>
        <p:nvSpPr>
          <p:cNvPr id="2" name="Titre 1"/>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0" name="Espace réservé du texte 9"/>
          <p:cNvSpPr>
            <a:spLocks noGrp="1"/>
          </p:cNvSpPr>
          <p:nvPr>
            <p:ph type="body" sz="quarter" idx="13" hasCustomPrompt="1"/>
          </p:nvPr>
        </p:nvSpPr>
        <p:spPr>
          <a:xfrm>
            <a:off x="448013" y="1928908"/>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a16="http://schemas.microsoft.com/office/drawing/2014/main" xmlns="" id="{2FF561C4-0383-6A4F-BA38-64ADE94BE05E}"/>
              </a:ext>
            </a:extLst>
          </p:cNvPr>
          <p:cNvSpPr>
            <a:spLocks noGrp="1"/>
          </p:cNvSpPr>
          <p:nvPr>
            <p:ph type="body" sz="quarter" idx="16" hasCustomPrompt="1"/>
          </p:nvPr>
        </p:nvSpPr>
        <p:spPr>
          <a:xfrm>
            <a:off x="3253406" y="1928905"/>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6" name="Espace réservé du texte 9">
            <a:extLst>
              <a:ext uri="{FF2B5EF4-FFF2-40B4-BE49-F238E27FC236}">
                <a16:creationId xmlns:a16="http://schemas.microsoft.com/office/drawing/2014/main" xmlns="" id="{ECE0C3C7-E485-574C-BAD9-D6DB47E14EAA}"/>
              </a:ext>
            </a:extLst>
          </p:cNvPr>
          <p:cNvSpPr>
            <a:spLocks noGrp="1"/>
          </p:cNvSpPr>
          <p:nvPr>
            <p:ph type="body" sz="quarter" idx="17" hasCustomPrompt="1"/>
          </p:nvPr>
        </p:nvSpPr>
        <p:spPr>
          <a:xfrm>
            <a:off x="6058800" y="1928904"/>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1767033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2 colonnes et image">
    <p:spTree>
      <p:nvGrpSpPr>
        <p:cNvPr id="1" name=""/>
        <p:cNvGrpSpPr/>
        <p:nvPr/>
      </p:nvGrpSpPr>
      <p:grpSpPr>
        <a:xfrm>
          <a:off x="0" y="0"/>
          <a:ext cx="0" cy="0"/>
          <a:chOff x="0" y="0"/>
          <a:chExt cx="0" cy="0"/>
        </a:xfrm>
      </p:grpSpPr>
      <p:sp>
        <p:nvSpPr>
          <p:cNvPr id="19" name="Triangle rectangle 18">
            <a:extLst>
              <a:ext uri="{FF2B5EF4-FFF2-40B4-BE49-F238E27FC236}">
                <a16:creationId xmlns:a16="http://schemas.microsoft.com/office/drawing/2014/main" xmlns="" id="{FE625D22-B472-D04A-801C-A246F5BC34C6}"/>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21" name="Image 20">
            <a:extLst>
              <a:ext uri="{FF2B5EF4-FFF2-40B4-BE49-F238E27FC236}">
                <a16:creationId xmlns:a16="http://schemas.microsoft.com/office/drawing/2014/main" xmlns="" id="{E77DE1CE-8CDC-4B44-8B92-84BF84E79B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t>‹N°›</a:t>
            </a:fld>
            <a:endParaRPr lang="fr-FR"/>
          </a:p>
        </p:txBody>
      </p:sp>
      <p:sp>
        <p:nvSpPr>
          <p:cNvPr id="13" name="Titre 1">
            <a:extLst>
              <a:ext uri="{FF2B5EF4-FFF2-40B4-BE49-F238E27FC236}">
                <a16:creationId xmlns:a16="http://schemas.microsoft.com/office/drawing/2014/main" xmlns="" id="{A5A5C0A4-8130-B54E-B676-1F24BF45CDA6}"/>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5" name="Espace réservé pour une image  16">
            <a:extLst>
              <a:ext uri="{FF2B5EF4-FFF2-40B4-BE49-F238E27FC236}">
                <a16:creationId xmlns:a16="http://schemas.microsoft.com/office/drawing/2014/main" xmlns="" id="{7B664CE3-620D-BD44-9A3D-BB7290008080}"/>
              </a:ext>
            </a:extLst>
          </p:cNvPr>
          <p:cNvSpPr>
            <a:spLocks noGrp="1"/>
          </p:cNvSpPr>
          <p:nvPr>
            <p:ph type="pic" sz="quarter" idx="15"/>
          </p:nvPr>
        </p:nvSpPr>
        <p:spPr>
          <a:xfrm>
            <a:off x="6058799" y="1928908"/>
            <a:ext cx="2628001" cy="4008063"/>
          </a:xfrm>
          <a:prstGeom prst="rect">
            <a:avLst/>
          </a:prstGeom>
        </p:spPr>
        <p:txBody>
          <a:bodyPr/>
          <a:lstStyle/>
          <a:p>
            <a:endParaRPr lang="fr-FR"/>
          </a:p>
        </p:txBody>
      </p:sp>
      <p:sp>
        <p:nvSpPr>
          <p:cNvPr id="12" name="Espace réservé du texte 9">
            <a:extLst>
              <a:ext uri="{FF2B5EF4-FFF2-40B4-BE49-F238E27FC236}">
                <a16:creationId xmlns:a16="http://schemas.microsoft.com/office/drawing/2014/main" xmlns="" id="{43BD9E79-A4CE-AE47-83CA-794879621B77}"/>
              </a:ext>
            </a:extLst>
          </p:cNvPr>
          <p:cNvSpPr>
            <a:spLocks noGrp="1"/>
          </p:cNvSpPr>
          <p:nvPr>
            <p:ph type="body" sz="quarter" idx="17" hasCustomPrompt="1"/>
          </p:nvPr>
        </p:nvSpPr>
        <p:spPr>
          <a:xfrm>
            <a:off x="448013" y="1928907"/>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a16="http://schemas.microsoft.com/office/drawing/2014/main" xmlns="" id="{4FE0198B-DA44-EA4E-8AF6-CBD0D677523A}"/>
              </a:ext>
            </a:extLst>
          </p:cNvPr>
          <p:cNvSpPr>
            <a:spLocks noGrp="1"/>
          </p:cNvSpPr>
          <p:nvPr>
            <p:ph type="body" sz="quarter" idx="18" hasCustomPrompt="1"/>
          </p:nvPr>
        </p:nvSpPr>
        <p:spPr>
          <a:xfrm>
            <a:off x="3253406" y="1928907"/>
            <a:ext cx="2628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3581037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2 colonnes">
    <p:spTree>
      <p:nvGrpSpPr>
        <p:cNvPr id="1" name=""/>
        <p:cNvGrpSpPr/>
        <p:nvPr/>
      </p:nvGrpSpPr>
      <p:grpSpPr>
        <a:xfrm>
          <a:off x="0" y="0"/>
          <a:ext cx="0" cy="0"/>
          <a:chOff x="0" y="0"/>
          <a:chExt cx="0" cy="0"/>
        </a:xfrm>
      </p:grpSpPr>
      <p:sp>
        <p:nvSpPr>
          <p:cNvPr id="19" name="Triangle rectangle 18">
            <a:extLst>
              <a:ext uri="{FF2B5EF4-FFF2-40B4-BE49-F238E27FC236}">
                <a16:creationId xmlns:a16="http://schemas.microsoft.com/office/drawing/2014/main" xmlns="" id="{FE625D22-B472-D04A-801C-A246F5BC34C6}"/>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21" name="Image 20">
            <a:extLst>
              <a:ext uri="{FF2B5EF4-FFF2-40B4-BE49-F238E27FC236}">
                <a16:creationId xmlns:a16="http://schemas.microsoft.com/office/drawing/2014/main" xmlns="" id="{E77DE1CE-8CDC-4B44-8B92-84BF84E79B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t>‹N°›</a:t>
            </a:fld>
            <a:endParaRPr lang="fr-FR"/>
          </a:p>
        </p:txBody>
      </p:sp>
      <p:sp>
        <p:nvSpPr>
          <p:cNvPr id="13" name="Titre 1">
            <a:extLst>
              <a:ext uri="{FF2B5EF4-FFF2-40B4-BE49-F238E27FC236}">
                <a16:creationId xmlns:a16="http://schemas.microsoft.com/office/drawing/2014/main" xmlns="" id="{A5A5C0A4-8130-B54E-B676-1F24BF45CDA6}"/>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2" name="Espace réservé du texte 9">
            <a:extLst>
              <a:ext uri="{FF2B5EF4-FFF2-40B4-BE49-F238E27FC236}">
                <a16:creationId xmlns:a16="http://schemas.microsoft.com/office/drawing/2014/main" xmlns="" id="{43BD9E79-A4CE-AE47-83CA-794879621B77}"/>
              </a:ext>
            </a:extLst>
          </p:cNvPr>
          <p:cNvSpPr>
            <a:spLocks noGrp="1"/>
          </p:cNvSpPr>
          <p:nvPr>
            <p:ph type="body" sz="quarter" idx="17" hasCustomPrompt="1"/>
          </p:nvPr>
        </p:nvSpPr>
        <p:spPr>
          <a:xfrm>
            <a:off x="448013" y="1928907"/>
            <a:ext cx="3960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a16="http://schemas.microsoft.com/office/drawing/2014/main" xmlns="" id="{4FE0198B-DA44-EA4E-8AF6-CBD0D677523A}"/>
              </a:ext>
            </a:extLst>
          </p:cNvPr>
          <p:cNvSpPr>
            <a:spLocks noGrp="1"/>
          </p:cNvSpPr>
          <p:nvPr>
            <p:ph type="body" sz="quarter" idx="18" hasCustomPrompt="1"/>
          </p:nvPr>
        </p:nvSpPr>
        <p:spPr>
          <a:xfrm>
            <a:off x="4726800" y="1928907"/>
            <a:ext cx="3960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2190908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re et contenu 4 colonnes">
    <p:spTree>
      <p:nvGrpSpPr>
        <p:cNvPr id="1" name=""/>
        <p:cNvGrpSpPr/>
        <p:nvPr/>
      </p:nvGrpSpPr>
      <p:grpSpPr>
        <a:xfrm>
          <a:off x="0" y="0"/>
          <a:ext cx="0" cy="0"/>
          <a:chOff x="0" y="0"/>
          <a:chExt cx="0" cy="0"/>
        </a:xfrm>
      </p:grpSpPr>
      <p:sp>
        <p:nvSpPr>
          <p:cNvPr id="19" name="Triangle rectangle 18">
            <a:extLst>
              <a:ext uri="{FF2B5EF4-FFF2-40B4-BE49-F238E27FC236}">
                <a16:creationId xmlns:a16="http://schemas.microsoft.com/office/drawing/2014/main" xmlns="" id="{FE625D22-B472-D04A-801C-A246F5BC34C6}"/>
              </a:ext>
            </a:extLst>
          </p:cNvPr>
          <p:cNvSpPr/>
          <p:nvPr userDrawn="1"/>
        </p:nvSpPr>
        <p:spPr>
          <a:xfrm rot="10800000">
            <a:off x="0" y="1"/>
            <a:ext cx="9144000" cy="576000"/>
          </a:xfrm>
          <a:prstGeom prst="rtTriangle">
            <a:avLst/>
          </a:prstGeom>
          <a:solidFill>
            <a:srgbClr val="0D5EA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21" name="Image 20">
            <a:extLst>
              <a:ext uri="{FF2B5EF4-FFF2-40B4-BE49-F238E27FC236}">
                <a16:creationId xmlns:a16="http://schemas.microsoft.com/office/drawing/2014/main" xmlns="" id="{E77DE1CE-8CDC-4B44-8B92-84BF84E79B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13635" y="186119"/>
            <a:ext cx="621327" cy="621327"/>
          </a:xfrm>
          <a:prstGeom prst="rect">
            <a:avLst/>
          </a:prstGeom>
        </p:spPr>
      </p:pic>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80BBEC-4D63-C844-A379-BE1BA1814F01}" type="slidenum">
              <a:rPr lang="fr-FR" smtClean="0"/>
              <a:t>‹N°›</a:t>
            </a:fld>
            <a:endParaRPr lang="fr-FR"/>
          </a:p>
        </p:txBody>
      </p:sp>
      <p:sp>
        <p:nvSpPr>
          <p:cNvPr id="13" name="Titre 1">
            <a:extLst>
              <a:ext uri="{FF2B5EF4-FFF2-40B4-BE49-F238E27FC236}">
                <a16:creationId xmlns:a16="http://schemas.microsoft.com/office/drawing/2014/main" xmlns="" id="{A5A5C0A4-8130-B54E-B676-1F24BF45CDA6}"/>
              </a:ext>
            </a:extLst>
          </p:cNvPr>
          <p:cNvSpPr>
            <a:spLocks noGrp="1"/>
          </p:cNvSpPr>
          <p:nvPr>
            <p:ph type="title" hasCustomPrompt="1"/>
          </p:nvPr>
        </p:nvSpPr>
        <p:spPr>
          <a:xfrm>
            <a:off x="457200" y="604800"/>
            <a:ext cx="8229600" cy="1143000"/>
          </a:xfrm>
        </p:spPr>
        <p:txBody>
          <a:bodyPr anchor="ctr">
            <a:normAutofit/>
          </a:bodyPr>
          <a:lstStyle>
            <a:lvl1pPr algn="l">
              <a:defRPr sz="2400" cap="all">
                <a:solidFill>
                  <a:schemeClr val="accent1"/>
                </a:solidFill>
              </a:defRPr>
            </a:lvl1pPr>
          </a:lstStyle>
          <a:p>
            <a:r>
              <a:rPr lang="fr-FR" dirty="0"/>
              <a:t>CLIQUEZ ET MODIFIEZ LE TITRE</a:t>
            </a:r>
          </a:p>
        </p:txBody>
      </p:sp>
      <p:sp>
        <p:nvSpPr>
          <p:cNvPr id="12" name="Espace réservé du texte 9">
            <a:extLst>
              <a:ext uri="{FF2B5EF4-FFF2-40B4-BE49-F238E27FC236}">
                <a16:creationId xmlns:a16="http://schemas.microsoft.com/office/drawing/2014/main" xmlns="" id="{43BD9E79-A4CE-AE47-83CA-794879621B77}"/>
              </a:ext>
            </a:extLst>
          </p:cNvPr>
          <p:cNvSpPr>
            <a:spLocks noGrp="1"/>
          </p:cNvSpPr>
          <p:nvPr>
            <p:ph type="body" sz="quarter" idx="17" hasCustomPrompt="1"/>
          </p:nvPr>
        </p:nvSpPr>
        <p:spPr>
          <a:xfrm>
            <a:off x="448013" y="1928907"/>
            <a:ext cx="1872000" cy="4008065"/>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4" name="Espace réservé du texte 9">
            <a:extLst>
              <a:ext uri="{FF2B5EF4-FFF2-40B4-BE49-F238E27FC236}">
                <a16:creationId xmlns:a16="http://schemas.microsoft.com/office/drawing/2014/main" xmlns="" id="{4FE0198B-DA44-EA4E-8AF6-CBD0D677523A}"/>
              </a:ext>
            </a:extLst>
          </p:cNvPr>
          <p:cNvSpPr>
            <a:spLocks noGrp="1"/>
          </p:cNvSpPr>
          <p:nvPr>
            <p:ph type="body" sz="quarter" idx="18" hasCustomPrompt="1"/>
          </p:nvPr>
        </p:nvSpPr>
        <p:spPr>
          <a:xfrm>
            <a:off x="6814800" y="1928907"/>
            <a:ext cx="1872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0" name="Espace réservé du texte 9">
            <a:extLst>
              <a:ext uri="{FF2B5EF4-FFF2-40B4-BE49-F238E27FC236}">
                <a16:creationId xmlns:a16="http://schemas.microsoft.com/office/drawing/2014/main" xmlns="" id="{588C2775-3A6A-F649-9040-E177C3B82DDB}"/>
              </a:ext>
            </a:extLst>
          </p:cNvPr>
          <p:cNvSpPr>
            <a:spLocks noGrp="1"/>
          </p:cNvSpPr>
          <p:nvPr>
            <p:ph type="body" sz="quarter" idx="19" hasCustomPrompt="1"/>
          </p:nvPr>
        </p:nvSpPr>
        <p:spPr>
          <a:xfrm>
            <a:off x="2570275" y="1928907"/>
            <a:ext cx="1872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
        <p:nvSpPr>
          <p:cNvPr id="11" name="Espace réservé du texte 9">
            <a:extLst>
              <a:ext uri="{FF2B5EF4-FFF2-40B4-BE49-F238E27FC236}">
                <a16:creationId xmlns:a16="http://schemas.microsoft.com/office/drawing/2014/main" xmlns="" id="{755E3813-6E0A-BD47-A001-84E6E7BB5941}"/>
              </a:ext>
            </a:extLst>
          </p:cNvPr>
          <p:cNvSpPr>
            <a:spLocks noGrp="1"/>
          </p:cNvSpPr>
          <p:nvPr>
            <p:ph type="body" sz="quarter" idx="20" hasCustomPrompt="1"/>
          </p:nvPr>
        </p:nvSpPr>
        <p:spPr>
          <a:xfrm>
            <a:off x="4692537" y="1928907"/>
            <a:ext cx="1872000" cy="4006800"/>
          </a:xfrm>
          <a:prstGeom prst="rect">
            <a:avLst/>
          </a:prstGeom>
        </p:spPr>
        <p:txBody>
          <a:bodyPr/>
          <a:lstStyle>
            <a:lvl1pPr marL="0" indent="0">
              <a:buNone/>
              <a:defRPr sz="1400">
                <a:solidFill>
                  <a:schemeClr val="accent2"/>
                </a:solidFill>
              </a:defRPr>
            </a:lvl1pPr>
            <a:lvl2pPr marL="9525" indent="0">
              <a:tabLst/>
              <a:defRPr sz="1100"/>
            </a:lvl2pPr>
            <a:lvl3pPr>
              <a:buClr>
                <a:schemeClr val="accent2"/>
              </a:buClr>
              <a:defRPr/>
            </a:lvl3pPr>
            <a:lvl5pPr marL="311150" indent="-171450">
              <a:buFont typeface="Courier New" panose="02070309020205020404" pitchFamily="49" charset="0"/>
              <a:buChar char="o"/>
              <a:tabLst/>
              <a:defRPr/>
            </a:lvl5pPr>
          </a:lstStyle>
          <a:p>
            <a:pPr lvl="0"/>
            <a:r>
              <a:rPr lang="fr-FR" dirty="0"/>
              <a:t>Ajouter du texte</a:t>
            </a:r>
          </a:p>
          <a:p>
            <a:pPr lvl="1"/>
            <a:r>
              <a:rPr lang="fr-FR" dirty="0"/>
              <a:t>Deuxième niveau</a:t>
            </a:r>
          </a:p>
          <a:p>
            <a:pPr lvl="2"/>
            <a:r>
              <a:rPr lang="fr-FR" dirty="0"/>
              <a:t>Troisième niveau</a:t>
            </a:r>
          </a:p>
          <a:p>
            <a:pPr lvl="4"/>
            <a:r>
              <a:rPr lang="fr-FR" dirty="0"/>
              <a:t>Quatrième niveau</a:t>
            </a:r>
          </a:p>
        </p:txBody>
      </p:sp>
    </p:spTree>
    <p:extLst>
      <p:ext uri="{BB962C8B-B14F-4D97-AF65-F5344CB8AC3E}">
        <p14:creationId xmlns:p14="http://schemas.microsoft.com/office/powerpoint/2010/main" val="16387831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3.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0" rtlCol="0" anchor="ctr">
            <a:normAutofit/>
          </a:bodyPr>
          <a:lstStyle/>
          <a:p>
            <a:r>
              <a:rPr lang="fr-FR" dirty="0"/>
              <a:t>Cliquer et modifier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numCol="1" rtlCol="0">
            <a:normAutofit/>
          </a:bodyPr>
          <a:lstStyle/>
          <a:p>
            <a:pPr lvl="0"/>
            <a:r>
              <a:rPr lang="fr-FR" dirty="0"/>
              <a:t>Premier niveau</a:t>
            </a:r>
          </a:p>
          <a:p>
            <a:pPr lvl="1"/>
            <a:r>
              <a:rPr lang="fr-FR" dirty="0"/>
              <a:t>Deuxième niveau</a:t>
            </a:r>
          </a:p>
          <a:p>
            <a:pPr marL="342900" marR="0" lvl="4" indent="-171450" algn="l" defTabSz="457200" rtl="0" eaLnBrk="1" fontAlgn="auto" latinLnBrk="0" hangingPunct="1">
              <a:lnSpc>
                <a:spcPct val="100000"/>
              </a:lnSpc>
              <a:spcBef>
                <a:spcPct val="20000"/>
              </a:spcBef>
              <a:spcAft>
                <a:spcPts val="0"/>
              </a:spcAft>
              <a:buClrTx/>
              <a:buSzTx/>
              <a:tabLst/>
              <a:defRPr/>
            </a:pPr>
            <a:r>
              <a:rPr lang="fr-FR" dirty="0"/>
              <a:t>Troisième niveau</a:t>
            </a:r>
          </a:p>
          <a:p>
            <a:pPr lvl="1"/>
            <a:endParaRPr lang="fr-FR" dirty="0"/>
          </a:p>
        </p:txBody>
      </p:sp>
      <p:sp>
        <p:nvSpPr>
          <p:cNvPr id="5" name="Espace réservé du pied de page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900">
                <a:solidFill>
                  <a:srgbClr val="AB2E81"/>
                </a:solidFill>
                <a:latin typeface="Arial"/>
                <a:cs typeface="Arial"/>
              </a:defRPr>
            </a:lvl1pPr>
          </a:lstStyle>
          <a:p>
            <a:endParaRPr lang="fr-FR" dirty="0"/>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900">
                <a:solidFill>
                  <a:srgbClr val="AB2E81"/>
                </a:solidFill>
                <a:latin typeface="Arial"/>
                <a:cs typeface="Arial"/>
              </a:defRPr>
            </a:lvl1pPr>
          </a:lstStyle>
          <a:p>
            <a:fld id="{8D80BBEC-4D63-C844-A379-BE1BA1814F01}" type="slidenum">
              <a:rPr lang="fr-FR" smtClean="0"/>
              <a:pPr/>
              <a:t>‹N°›</a:t>
            </a:fld>
            <a:endParaRPr lang="fr-FR" dirty="0"/>
          </a:p>
        </p:txBody>
      </p:sp>
      <p:pic>
        <p:nvPicPr>
          <p:cNvPr id="10" name="Image 9" descr="LOGO ASS MAL.pn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4089386" y="6074322"/>
            <a:ext cx="1206397" cy="590888"/>
          </a:xfrm>
          <a:prstGeom prst="rect">
            <a:avLst/>
          </a:prstGeom>
        </p:spPr>
      </p:pic>
    </p:spTree>
    <p:extLst>
      <p:ext uri="{BB962C8B-B14F-4D97-AF65-F5344CB8AC3E}">
        <p14:creationId xmlns:p14="http://schemas.microsoft.com/office/powerpoint/2010/main" val="2423501814"/>
      </p:ext>
    </p:extLst>
  </p:cSld>
  <p:clrMap bg1="lt1" tx1="dk1" bg2="lt2" tx2="dk2" accent1="accent1" accent2="accent2" accent3="accent3" accent4="accent4" accent5="accent5" accent6="accent6" hlink="hlink" folHlink="folHlink"/>
  <p:sldLayoutIdLst>
    <p:sldLayoutId id="2147483703" r:id="rId1"/>
    <p:sldLayoutId id="2147483695" r:id="rId2"/>
    <p:sldLayoutId id="2147483702" r:id="rId3"/>
    <p:sldLayoutId id="2147483701" r:id="rId4"/>
    <p:sldLayoutId id="2147483696" r:id="rId5"/>
    <p:sldLayoutId id="2147483663" r:id="rId6"/>
    <p:sldLayoutId id="2147483666" r:id="rId7"/>
    <p:sldLayoutId id="2147483704" r:id="rId8"/>
    <p:sldLayoutId id="2147483705" r:id="rId9"/>
    <p:sldLayoutId id="2147483673" r:id="rId10"/>
    <p:sldLayoutId id="2147483697" r:id="rId11"/>
    <p:sldLayoutId id="2147483700" r:id="rId12"/>
    <p:sldLayoutId id="2147483699" r:id="rId13"/>
  </p:sldLayoutIdLst>
  <p:hf hdr="0" ftr="0" dt="0"/>
  <p:txStyles>
    <p:titleStyle>
      <a:lvl1pPr algn="l" defTabSz="457200" rtl="0" eaLnBrk="1" latinLnBrk="0" hangingPunct="1">
        <a:spcBef>
          <a:spcPct val="0"/>
        </a:spcBef>
        <a:buNone/>
        <a:defRPr sz="2400" kern="1200" cap="all">
          <a:solidFill>
            <a:schemeClr val="tx1"/>
          </a:solidFill>
          <a:latin typeface="Arial Black"/>
          <a:ea typeface="+mj-ea"/>
          <a:cs typeface="Arial Black"/>
        </a:defRPr>
      </a:lvl1pPr>
    </p:titleStyle>
    <p:bodyStyle>
      <a:lvl1pPr marL="0" indent="0" algn="l" defTabSz="457200" rtl="0" eaLnBrk="1" latinLnBrk="0" hangingPunct="1">
        <a:spcBef>
          <a:spcPct val="20000"/>
        </a:spcBef>
        <a:buClr>
          <a:schemeClr val="accent2"/>
        </a:buClr>
        <a:buFont typeface="+mj-lt"/>
        <a:buNone/>
        <a:defRPr sz="1400" kern="1200">
          <a:solidFill>
            <a:schemeClr val="accent2"/>
          </a:solidFill>
          <a:latin typeface="Arial"/>
          <a:ea typeface="+mn-ea"/>
          <a:cs typeface="Arial"/>
        </a:defRPr>
      </a:lvl1pPr>
      <a:lvl2pPr marL="9525" marR="0" indent="0" algn="l" defTabSz="457200" rtl="0" eaLnBrk="1" fontAlgn="auto" latinLnBrk="0" hangingPunct="1">
        <a:lnSpc>
          <a:spcPct val="100000"/>
        </a:lnSpc>
        <a:spcBef>
          <a:spcPct val="20000"/>
        </a:spcBef>
        <a:spcAft>
          <a:spcPts val="0"/>
        </a:spcAft>
        <a:buClrTx/>
        <a:buSzTx/>
        <a:buFontTx/>
        <a:buNone/>
        <a:tabLst/>
        <a:defRPr sz="1100" kern="1200">
          <a:solidFill>
            <a:schemeClr val="accent3"/>
          </a:solidFill>
          <a:latin typeface="Arial"/>
          <a:ea typeface="+mn-ea"/>
          <a:cs typeface="Arial"/>
        </a:defRPr>
      </a:lvl2pPr>
      <a:lvl3pPr marL="171450" indent="-171450" algn="l" defTabSz="457200" rtl="0" eaLnBrk="1" latinLnBrk="0" hangingPunct="1">
        <a:spcBef>
          <a:spcPct val="20000"/>
        </a:spcBef>
        <a:buFont typeface="Arial"/>
        <a:buChar char="•"/>
        <a:defRPr sz="1000" kern="1200">
          <a:solidFill>
            <a:schemeClr val="accent3"/>
          </a:solidFill>
          <a:latin typeface="Arial"/>
          <a:ea typeface="+mn-ea"/>
          <a:cs typeface="Arial"/>
        </a:defRPr>
      </a:lvl3pPr>
      <a:lvl4pPr marL="493713" indent="0" algn="l" defTabSz="457200" rtl="0" eaLnBrk="1" latinLnBrk="0" hangingPunct="1">
        <a:spcBef>
          <a:spcPct val="20000"/>
        </a:spcBef>
        <a:buClr>
          <a:schemeClr val="accent2"/>
        </a:buClr>
        <a:buFont typeface="Courier New" panose="02070309020205020404" pitchFamily="49" charset="0"/>
        <a:buChar char="o"/>
        <a:tabLst/>
        <a:defRPr sz="1000" kern="1200">
          <a:solidFill>
            <a:schemeClr val="accent3"/>
          </a:solidFill>
          <a:latin typeface="Arial"/>
          <a:ea typeface="+mn-ea"/>
          <a:cs typeface="Arial"/>
        </a:defRPr>
      </a:lvl4pPr>
      <a:lvl5pPr marL="171450" indent="-171450" algn="l" defTabSz="457200" rtl="0" eaLnBrk="1" latinLnBrk="0" hangingPunct="1">
        <a:spcBef>
          <a:spcPct val="20000"/>
        </a:spcBef>
        <a:buClr>
          <a:schemeClr val="accent2"/>
        </a:buClr>
        <a:buFont typeface="Arial"/>
        <a:buChar char="•"/>
        <a:defRPr sz="1000" kern="1200">
          <a:solidFill>
            <a:schemeClr val="accent3"/>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0" rtlCol="0" anchor="ctr">
            <a:normAutofit/>
          </a:bodyPr>
          <a:lstStyle/>
          <a:p>
            <a:r>
              <a:rPr lang="fr-FR" dirty="0"/>
              <a:t>Cliquer et modifier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numCol="1" rtlCol="0">
            <a:normAutofit/>
          </a:bodyPr>
          <a:lstStyle/>
          <a:p>
            <a:pPr lvl="0"/>
            <a:r>
              <a:rPr lang="fr-FR" dirty="0"/>
              <a:t>Premier niveau</a:t>
            </a:r>
          </a:p>
          <a:p>
            <a:pPr lvl="1"/>
            <a:r>
              <a:rPr lang="fr-FR" dirty="0"/>
              <a:t>Deuxième niveau</a:t>
            </a:r>
          </a:p>
          <a:p>
            <a:pPr marL="342900" marR="0" lvl="4" indent="-171450" algn="l" defTabSz="457200" rtl="0" eaLnBrk="1" fontAlgn="auto" latinLnBrk="0" hangingPunct="1">
              <a:lnSpc>
                <a:spcPct val="100000"/>
              </a:lnSpc>
              <a:spcBef>
                <a:spcPct val="20000"/>
              </a:spcBef>
              <a:spcAft>
                <a:spcPts val="0"/>
              </a:spcAft>
              <a:buClrTx/>
              <a:buSzTx/>
              <a:tabLst/>
              <a:defRPr/>
            </a:pPr>
            <a:r>
              <a:rPr lang="fr-FR" dirty="0"/>
              <a:t>Troisième niveau</a:t>
            </a:r>
          </a:p>
          <a:p>
            <a:pPr lvl="1"/>
            <a:endParaRPr lang="fr-FR" dirty="0"/>
          </a:p>
        </p:txBody>
      </p:sp>
      <p:sp>
        <p:nvSpPr>
          <p:cNvPr id="5" name="Espace réservé du pied de page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900">
                <a:solidFill>
                  <a:srgbClr val="AB2E81"/>
                </a:solidFill>
                <a:latin typeface="Arial"/>
                <a:cs typeface="Arial"/>
              </a:defRPr>
            </a:lvl1pPr>
          </a:lstStyle>
          <a:p>
            <a:endParaRPr lang="fr-FR" dirty="0"/>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900">
                <a:solidFill>
                  <a:srgbClr val="AB2E81"/>
                </a:solidFill>
                <a:latin typeface="Arial"/>
                <a:cs typeface="Arial"/>
              </a:defRPr>
            </a:lvl1pPr>
          </a:lstStyle>
          <a:p>
            <a:fld id="{8D80BBEC-4D63-C844-A379-BE1BA1814F01}" type="slidenum">
              <a:rPr lang="fr-FR" smtClean="0"/>
              <a:pPr/>
              <a:t>‹N°›</a:t>
            </a:fld>
            <a:endParaRPr lang="fr-FR" dirty="0"/>
          </a:p>
        </p:txBody>
      </p:sp>
      <p:pic>
        <p:nvPicPr>
          <p:cNvPr id="10" name="Image 9" descr="LOGO ASS MAL.png"/>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089386" y="6074322"/>
            <a:ext cx="1206397" cy="590888"/>
          </a:xfrm>
          <a:prstGeom prst="rect">
            <a:avLst/>
          </a:prstGeom>
        </p:spPr>
      </p:pic>
    </p:spTree>
    <p:extLst>
      <p:ext uri="{BB962C8B-B14F-4D97-AF65-F5344CB8AC3E}">
        <p14:creationId xmlns:p14="http://schemas.microsoft.com/office/powerpoint/2010/main" val="2785713203"/>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Lst>
  <p:hf hdr="0" ftr="0" dt="0"/>
  <p:txStyles>
    <p:titleStyle>
      <a:lvl1pPr algn="l" defTabSz="457200" rtl="0" eaLnBrk="1" latinLnBrk="0" hangingPunct="1">
        <a:spcBef>
          <a:spcPct val="0"/>
        </a:spcBef>
        <a:buNone/>
        <a:defRPr sz="2400" kern="1200" cap="all">
          <a:solidFill>
            <a:schemeClr val="tx1"/>
          </a:solidFill>
          <a:latin typeface="Arial Black"/>
          <a:ea typeface="+mj-ea"/>
          <a:cs typeface="Arial Black"/>
        </a:defRPr>
      </a:lvl1pPr>
    </p:titleStyle>
    <p:bodyStyle>
      <a:lvl1pPr marL="0" indent="0" algn="l" defTabSz="457200" rtl="0" eaLnBrk="1" latinLnBrk="0" hangingPunct="1">
        <a:spcBef>
          <a:spcPct val="20000"/>
        </a:spcBef>
        <a:buClr>
          <a:schemeClr val="accent2"/>
        </a:buClr>
        <a:buFont typeface="+mj-lt"/>
        <a:buNone/>
        <a:defRPr sz="1400" kern="1200">
          <a:solidFill>
            <a:schemeClr val="accent2"/>
          </a:solidFill>
          <a:latin typeface="Arial"/>
          <a:ea typeface="+mn-ea"/>
          <a:cs typeface="Arial"/>
        </a:defRPr>
      </a:lvl1pPr>
      <a:lvl2pPr marL="9525" marR="0" indent="0" algn="l" defTabSz="457200" rtl="0" eaLnBrk="1" fontAlgn="auto" latinLnBrk="0" hangingPunct="1">
        <a:lnSpc>
          <a:spcPct val="100000"/>
        </a:lnSpc>
        <a:spcBef>
          <a:spcPct val="20000"/>
        </a:spcBef>
        <a:spcAft>
          <a:spcPts val="0"/>
        </a:spcAft>
        <a:buClrTx/>
        <a:buSzTx/>
        <a:buFontTx/>
        <a:buNone/>
        <a:tabLst/>
        <a:defRPr sz="1100" kern="1200">
          <a:solidFill>
            <a:schemeClr val="accent3"/>
          </a:solidFill>
          <a:latin typeface="Arial"/>
          <a:ea typeface="+mn-ea"/>
          <a:cs typeface="Arial"/>
        </a:defRPr>
      </a:lvl2pPr>
      <a:lvl3pPr marL="171450" indent="-171450" algn="l" defTabSz="457200" rtl="0" eaLnBrk="1" latinLnBrk="0" hangingPunct="1">
        <a:spcBef>
          <a:spcPct val="20000"/>
        </a:spcBef>
        <a:buFont typeface="Arial"/>
        <a:buChar char="•"/>
        <a:defRPr sz="1000" kern="1200">
          <a:solidFill>
            <a:schemeClr val="accent3"/>
          </a:solidFill>
          <a:latin typeface="Arial"/>
          <a:ea typeface="+mn-ea"/>
          <a:cs typeface="Arial"/>
        </a:defRPr>
      </a:lvl3pPr>
      <a:lvl4pPr marL="493713" indent="0" algn="l" defTabSz="457200" rtl="0" eaLnBrk="1" latinLnBrk="0" hangingPunct="1">
        <a:spcBef>
          <a:spcPct val="20000"/>
        </a:spcBef>
        <a:buClr>
          <a:schemeClr val="accent2"/>
        </a:buClr>
        <a:buFont typeface="Courier New" panose="02070309020205020404" pitchFamily="49" charset="0"/>
        <a:buChar char="o"/>
        <a:tabLst/>
        <a:defRPr sz="1000" kern="1200">
          <a:solidFill>
            <a:schemeClr val="accent3"/>
          </a:solidFill>
          <a:latin typeface="Arial"/>
          <a:ea typeface="+mn-ea"/>
          <a:cs typeface="Arial"/>
        </a:defRPr>
      </a:lvl4pPr>
      <a:lvl5pPr marL="171450" indent="-171450" algn="l" defTabSz="457200" rtl="0" eaLnBrk="1" latinLnBrk="0" hangingPunct="1">
        <a:spcBef>
          <a:spcPct val="20000"/>
        </a:spcBef>
        <a:buClr>
          <a:schemeClr val="accent2"/>
        </a:buClr>
        <a:buFont typeface="Arial"/>
        <a:buChar char="•"/>
        <a:defRPr sz="1000" kern="1200">
          <a:solidFill>
            <a:schemeClr val="accent3"/>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0" rtlCol="0" anchor="ctr">
            <a:normAutofit/>
          </a:bodyPr>
          <a:lstStyle/>
          <a:p>
            <a:r>
              <a:rPr lang="fr-FR" dirty="0"/>
              <a:t>Cliquer et modifier le titre</a:t>
            </a: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numCol="1" rtlCol="0">
            <a:normAutofit/>
          </a:bodyPr>
          <a:lstStyle/>
          <a:p>
            <a:pPr lvl="0"/>
            <a:r>
              <a:rPr lang="fr-FR" dirty="0"/>
              <a:t>Premier niveau</a:t>
            </a:r>
          </a:p>
          <a:p>
            <a:pPr lvl="1"/>
            <a:r>
              <a:rPr lang="fr-FR" dirty="0"/>
              <a:t>Deuxième niveau</a:t>
            </a:r>
          </a:p>
          <a:p>
            <a:pPr marL="342900" marR="0" lvl="4" indent="-171450" algn="l" defTabSz="457200" rtl="0" eaLnBrk="1" fontAlgn="auto" latinLnBrk="0" hangingPunct="1">
              <a:lnSpc>
                <a:spcPct val="100000"/>
              </a:lnSpc>
              <a:spcBef>
                <a:spcPct val="20000"/>
              </a:spcBef>
              <a:spcAft>
                <a:spcPts val="0"/>
              </a:spcAft>
              <a:buClrTx/>
              <a:buSzTx/>
              <a:tabLst/>
              <a:defRPr/>
            </a:pPr>
            <a:r>
              <a:rPr lang="fr-FR" dirty="0"/>
              <a:t>Troisième niveau</a:t>
            </a:r>
          </a:p>
          <a:p>
            <a:pPr lvl="1"/>
            <a:endParaRPr lang="fr-FR" dirty="0"/>
          </a:p>
        </p:txBody>
      </p:sp>
      <p:sp>
        <p:nvSpPr>
          <p:cNvPr id="5" name="Espace réservé du pied de page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900">
                <a:solidFill>
                  <a:srgbClr val="AB2E81"/>
                </a:solidFill>
                <a:latin typeface="Arial"/>
                <a:cs typeface="Arial"/>
              </a:defRPr>
            </a:lvl1pPr>
          </a:lstStyle>
          <a:p>
            <a:r>
              <a:rPr lang="fr-FR" dirty="0"/>
              <a:t>Titre du document</a:t>
            </a: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900">
                <a:solidFill>
                  <a:srgbClr val="AB2E81"/>
                </a:solidFill>
                <a:latin typeface="Arial"/>
                <a:cs typeface="Arial"/>
              </a:defRPr>
            </a:lvl1pPr>
          </a:lstStyle>
          <a:p>
            <a:fld id="{8D80BBEC-4D63-C844-A379-BE1BA1814F01}" type="slidenum">
              <a:rPr lang="fr-FR" smtClean="0"/>
              <a:pPr/>
              <a:t>‹N°›</a:t>
            </a:fld>
            <a:endParaRPr lang="fr-FR" dirty="0"/>
          </a:p>
        </p:txBody>
      </p:sp>
      <p:pic>
        <p:nvPicPr>
          <p:cNvPr id="10" name="Image 9" descr="LOGO ASS MAL.pn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4089386" y="6074322"/>
            <a:ext cx="1206397" cy="590888"/>
          </a:xfrm>
          <a:prstGeom prst="rect">
            <a:avLst/>
          </a:prstGeom>
        </p:spPr>
      </p:pic>
    </p:spTree>
    <p:extLst>
      <p:ext uri="{BB962C8B-B14F-4D97-AF65-F5344CB8AC3E}">
        <p14:creationId xmlns:p14="http://schemas.microsoft.com/office/powerpoint/2010/main" val="167184958"/>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hf hdr="0" ftr="0" dt="0"/>
  <p:txStyles>
    <p:titleStyle>
      <a:lvl1pPr algn="l" defTabSz="457200" rtl="0" eaLnBrk="1" latinLnBrk="0" hangingPunct="1">
        <a:spcBef>
          <a:spcPct val="0"/>
        </a:spcBef>
        <a:buNone/>
        <a:defRPr sz="2400" kern="1200" cap="all">
          <a:solidFill>
            <a:schemeClr val="tx1"/>
          </a:solidFill>
          <a:latin typeface="Arial Black"/>
          <a:ea typeface="+mj-ea"/>
          <a:cs typeface="Arial Black"/>
        </a:defRPr>
      </a:lvl1pPr>
    </p:titleStyle>
    <p:bodyStyle>
      <a:lvl1pPr marL="0" indent="0" algn="l" defTabSz="457200" rtl="0" eaLnBrk="1" latinLnBrk="0" hangingPunct="1">
        <a:spcBef>
          <a:spcPct val="20000"/>
        </a:spcBef>
        <a:buClr>
          <a:schemeClr val="accent2"/>
        </a:buClr>
        <a:buFont typeface="+mj-lt"/>
        <a:buNone/>
        <a:defRPr sz="1400" kern="1200">
          <a:solidFill>
            <a:schemeClr val="accent2"/>
          </a:solidFill>
          <a:latin typeface="Arial"/>
          <a:ea typeface="+mn-ea"/>
          <a:cs typeface="Arial"/>
        </a:defRPr>
      </a:lvl1pPr>
      <a:lvl2pPr marL="9525" marR="0" indent="0" algn="l" defTabSz="457200" rtl="0" eaLnBrk="1" fontAlgn="auto" latinLnBrk="0" hangingPunct="1">
        <a:lnSpc>
          <a:spcPct val="100000"/>
        </a:lnSpc>
        <a:spcBef>
          <a:spcPct val="20000"/>
        </a:spcBef>
        <a:spcAft>
          <a:spcPts val="0"/>
        </a:spcAft>
        <a:buClrTx/>
        <a:buSzTx/>
        <a:buFontTx/>
        <a:buNone/>
        <a:tabLst/>
        <a:defRPr sz="1100" kern="1200">
          <a:solidFill>
            <a:schemeClr val="accent3"/>
          </a:solidFill>
          <a:latin typeface="Arial"/>
          <a:ea typeface="+mn-ea"/>
          <a:cs typeface="Arial"/>
        </a:defRPr>
      </a:lvl2pPr>
      <a:lvl3pPr marL="171450" indent="-171450" algn="l" defTabSz="457200" rtl="0" eaLnBrk="1" latinLnBrk="0" hangingPunct="1">
        <a:spcBef>
          <a:spcPct val="20000"/>
        </a:spcBef>
        <a:buFont typeface="Arial"/>
        <a:buChar char="•"/>
        <a:defRPr sz="1000" kern="1200">
          <a:solidFill>
            <a:schemeClr val="accent3"/>
          </a:solidFill>
          <a:latin typeface="Arial"/>
          <a:ea typeface="+mn-ea"/>
          <a:cs typeface="Arial"/>
        </a:defRPr>
      </a:lvl3pPr>
      <a:lvl4pPr marL="493713" indent="0" algn="l" defTabSz="457200" rtl="0" eaLnBrk="1" latinLnBrk="0" hangingPunct="1">
        <a:spcBef>
          <a:spcPct val="20000"/>
        </a:spcBef>
        <a:buClr>
          <a:schemeClr val="accent2"/>
        </a:buClr>
        <a:buFont typeface="Courier New" panose="02070309020205020404" pitchFamily="49" charset="0"/>
        <a:buChar char="o"/>
        <a:tabLst/>
        <a:defRPr sz="1000" kern="1200">
          <a:solidFill>
            <a:schemeClr val="accent3"/>
          </a:solidFill>
          <a:latin typeface="Arial"/>
          <a:ea typeface="+mn-ea"/>
          <a:cs typeface="Arial"/>
        </a:defRPr>
      </a:lvl4pPr>
      <a:lvl5pPr marL="171450" indent="-171450" algn="l" defTabSz="457200" rtl="0" eaLnBrk="1" latinLnBrk="0" hangingPunct="1">
        <a:spcBef>
          <a:spcPct val="20000"/>
        </a:spcBef>
        <a:buClr>
          <a:schemeClr val="accent2"/>
        </a:buClr>
        <a:buFont typeface="Arial"/>
        <a:buChar char="•"/>
        <a:defRPr sz="1000" kern="1200">
          <a:solidFill>
            <a:schemeClr val="accent3"/>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0.png"/><Relationship Id="rId7" Type="http://schemas.openxmlformats.org/officeDocument/2006/relationships/diagramColors" Target="../diagrams/colors1.xml"/><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0.png"/><Relationship Id="rId7" Type="http://schemas.openxmlformats.org/officeDocument/2006/relationships/diagramColors" Target="../diagrams/colors2.xml"/><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10.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6.xml"/><Relationship Id="rId1" Type="http://schemas.openxmlformats.org/officeDocument/2006/relationships/slideLayout" Target="../slideLayouts/slideLayout10.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4.xml"/><Relationship Id="rId1" Type="http://schemas.openxmlformats.org/officeDocument/2006/relationships/slideLayout" Target="../slideLayouts/slideLayout10.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diagramColors" Target="../diagrams/colors13.xml"/><Relationship Id="rId5" Type="http://schemas.openxmlformats.org/officeDocument/2006/relationships/diagramQuickStyle" Target="../diagrams/quickStyle13.xml"/><Relationship Id="rId10" Type="http://schemas.openxmlformats.org/officeDocument/2006/relationships/image" Target="../media/image25.png"/><Relationship Id="rId4" Type="http://schemas.openxmlformats.org/officeDocument/2006/relationships/diagramLayout" Target="../diagrams/layout13.xml"/><Relationship Id="rId9" Type="http://schemas.openxmlformats.org/officeDocument/2006/relationships/image" Target="../media/image24.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0.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30.xml"/><Relationship Id="rId1" Type="http://schemas.openxmlformats.org/officeDocument/2006/relationships/slideLayout" Target="../slideLayouts/slideLayout10.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32.xml"/><Relationship Id="rId1" Type="http://schemas.openxmlformats.org/officeDocument/2006/relationships/slideLayout" Target="../slideLayouts/slideLayout10.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33.xml"/><Relationship Id="rId1" Type="http://schemas.openxmlformats.org/officeDocument/2006/relationships/slideLayout" Target="../slideLayouts/slideLayout10.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34.xml"/><Relationship Id="rId1" Type="http://schemas.openxmlformats.org/officeDocument/2006/relationships/slideLayout" Target="../slideLayouts/slideLayout10.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35.xml"/><Relationship Id="rId1" Type="http://schemas.openxmlformats.org/officeDocument/2006/relationships/slideLayout" Target="../slideLayouts/slideLayout10.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10.xml"/><Relationship Id="rId4" Type="http://schemas.openxmlformats.org/officeDocument/2006/relationships/image" Target="../media/image22.png"/></Relationships>
</file>

<file path=ppt/slides/_rels/slide46.xml.rels><?xml version="1.0" encoding="UTF-8" standalone="yes"?>
<Relationships xmlns="http://schemas.openxmlformats.org/package/2006/relationships"><Relationship Id="rId8" Type="http://schemas.microsoft.com/office/2007/relationships/diagramDrawing" Target="../diagrams/drawing22.xml"/><Relationship Id="rId3" Type="http://schemas.openxmlformats.org/officeDocument/2006/relationships/image" Target="../media/image27.jpeg"/><Relationship Id="rId7" Type="http://schemas.openxmlformats.org/officeDocument/2006/relationships/diagramColors" Target="../diagrams/colors22.xml"/><Relationship Id="rId2" Type="http://schemas.openxmlformats.org/officeDocument/2006/relationships/notesSlide" Target="../notesSlides/notesSlide38.xml"/><Relationship Id="rId1" Type="http://schemas.openxmlformats.org/officeDocument/2006/relationships/slideLayout" Target="../slideLayouts/slideLayout10.xml"/><Relationship Id="rId6" Type="http://schemas.openxmlformats.org/officeDocument/2006/relationships/diagramQuickStyle" Target="../diagrams/quickStyle22.xml"/><Relationship Id="rId5" Type="http://schemas.openxmlformats.org/officeDocument/2006/relationships/diagramLayout" Target="../diagrams/layout22.xml"/><Relationship Id="rId4" Type="http://schemas.openxmlformats.org/officeDocument/2006/relationships/diagramData" Target="../diagrams/data22.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0.xml"/><Relationship Id="rId4" Type="http://schemas.openxmlformats.org/officeDocument/2006/relationships/image" Target="../media/image30.png"/></Relationships>
</file>

<file path=ppt/slides/_rels/slide4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10.xml"/><Relationship Id="rId4" Type="http://schemas.openxmlformats.org/officeDocument/2006/relationships/image" Target="../media/image29.png"/></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10.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6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8.xml"/></Relationships>
</file>

<file path=ppt/slides/_rels/slide68.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3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8.xml"/></Relationships>
</file>

<file path=ppt/slides/_rels/slide7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8.xml"/></Relationships>
</file>

<file path=ppt/slides/_rels/slide7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8.xml"/></Relationships>
</file>

<file path=ppt/slides/_rels/slide7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7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8.xml"/></Relationships>
</file>

<file path=ppt/slides/_rels/slide7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11.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11.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84.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11.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7.xml"/><Relationship Id="rId1" Type="http://schemas.openxmlformats.org/officeDocument/2006/relationships/slideLayout" Target="../slideLayouts/slideLayout11.xml"/><Relationship Id="rId4" Type="http://schemas.openxmlformats.org/officeDocument/2006/relationships/image" Target="../media/image57.png"/></Relationships>
</file>

<file path=ppt/slides/_rels/slide8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8.xml"/><Relationship Id="rId1" Type="http://schemas.openxmlformats.org/officeDocument/2006/relationships/slideLayout" Target="../slideLayouts/slideLayout6.xml"/><Relationship Id="rId5" Type="http://schemas.openxmlformats.org/officeDocument/2006/relationships/image" Target="../media/image60.png"/><Relationship Id="rId4" Type="http://schemas.openxmlformats.org/officeDocument/2006/relationships/image" Target="../media/image59.emf"/></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0.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12.png"/><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1.xml"/><Relationship Id="rId5" Type="http://schemas.openxmlformats.org/officeDocument/2006/relationships/image" Target="../media/image26.png"/><Relationship Id="rId4" Type="http://schemas.openxmlformats.org/officeDocument/2006/relationships/image" Target="../media/image64.png"/></Relationships>
</file>

<file path=ppt/slides/_rels/slide9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1.xml"/><Relationship Id="rId1" Type="http://schemas.openxmlformats.org/officeDocument/2006/relationships/slideLayout" Target="../slideLayouts/slideLayout6.xml"/><Relationship Id="rId5" Type="http://schemas.openxmlformats.org/officeDocument/2006/relationships/image" Target="../media/image67.png"/><Relationship Id="rId4" Type="http://schemas.openxmlformats.org/officeDocument/2006/relationships/image" Target="../media/image66.emf"/></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4F5F8C3-FAAB-954B-8797-F8B67252D211}"/>
              </a:ext>
            </a:extLst>
          </p:cNvPr>
          <p:cNvSpPr>
            <a:spLocks noGrp="1"/>
          </p:cNvSpPr>
          <p:nvPr>
            <p:ph type="ctrTitle"/>
          </p:nvPr>
        </p:nvSpPr>
        <p:spPr/>
        <p:txBody>
          <a:bodyPr/>
          <a:lstStyle/>
          <a:p>
            <a:r>
              <a:rPr lang="fr-FR" dirty="0" smtClean="0"/>
              <a:t> Journée information </a:t>
            </a:r>
            <a:r>
              <a:rPr lang="fr-FR" dirty="0" err="1" smtClean="0"/>
              <a:t>ctr</a:t>
            </a:r>
            <a:endParaRPr lang="fr-FR" dirty="0"/>
          </a:p>
        </p:txBody>
      </p:sp>
      <p:sp>
        <p:nvSpPr>
          <p:cNvPr id="3" name="Sous-titre 2">
            <a:extLst>
              <a:ext uri="{FF2B5EF4-FFF2-40B4-BE49-F238E27FC236}">
                <a16:creationId xmlns:a16="http://schemas.microsoft.com/office/drawing/2014/main" xmlns="" id="{895C39AB-1642-9D4C-96D9-9A5196F2F574}"/>
              </a:ext>
            </a:extLst>
          </p:cNvPr>
          <p:cNvSpPr>
            <a:spLocks noGrp="1"/>
          </p:cNvSpPr>
          <p:nvPr>
            <p:ph type="subTitle" idx="1"/>
          </p:nvPr>
        </p:nvSpPr>
        <p:spPr/>
        <p:txBody>
          <a:bodyPr>
            <a:normAutofit/>
          </a:bodyPr>
          <a:lstStyle/>
          <a:p>
            <a:r>
              <a:rPr lang="fr-FR" sz="2400" b="1" dirty="0" smtClean="0"/>
              <a:t>2019</a:t>
            </a:r>
            <a:endParaRPr lang="fr-FR" sz="2400" b="1" dirty="0"/>
          </a:p>
        </p:txBody>
      </p:sp>
      <p:sp>
        <p:nvSpPr>
          <p:cNvPr id="4" name="Espace réservé du numéro de diapositive 3">
            <a:extLst>
              <a:ext uri="{FF2B5EF4-FFF2-40B4-BE49-F238E27FC236}">
                <a16:creationId xmlns:a16="http://schemas.microsoft.com/office/drawing/2014/main" xmlns="" id="{3C11C2FD-BBFC-A744-A942-E4111D705986}"/>
              </a:ext>
            </a:extLst>
          </p:cNvPr>
          <p:cNvSpPr>
            <a:spLocks noGrp="1"/>
          </p:cNvSpPr>
          <p:nvPr>
            <p:ph type="sldNum" sz="quarter" idx="12"/>
          </p:nvPr>
        </p:nvSpPr>
        <p:spPr/>
        <p:txBody>
          <a:bodyPr/>
          <a:lstStyle/>
          <a:p>
            <a:fld id="{6449DF2F-1454-6345-8509-D6A80A24A364}" type="slidenum">
              <a:rPr lang="fr-FR" smtClean="0"/>
              <a:t>1</a:t>
            </a:fld>
            <a:endParaRPr lang="fr-FR"/>
          </a:p>
        </p:txBody>
      </p:sp>
    </p:spTree>
    <p:extLst>
      <p:ext uri="{BB962C8B-B14F-4D97-AF65-F5344CB8AC3E}">
        <p14:creationId xmlns:p14="http://schemas.microsoft.com/office/powerpoint/2010/main" val="26976290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10</a:t>
            </a:fld>
            <a:endParaRPr lang="fr-FR"/>
          </a:p>
        </p:txBody>
      </p:sp>
      <p:sp>
        <p:nvSpPr>
          <p:cNvPr id="3" name="Titre 2"/>
          <p:cNvSpPr>
            <a:spLocks noGrp="1"/>
          </p:cNvSpPr>
          <p:nvPr>
            <p:ph type="title"/>
          </p:nvPr>
        </p:nvSpPr>
        <p:spPr>
          <a:xfrm>
            <a:off x="307075" y="313522"/>
            <a:ext cx="8229600" cy="582555"/>
          </a:xfrm>
        </p:spPr>
        <p:txBody>
          <a:bodyPr/>
          <a:lstStyle/>
          <a:p>
            <a:r>
              <a:rPr lang="fr-FR" dirty="0" smtClean="0"/>
              <a:t>9 COMITES  TECHNIQUES NATIONAUX</a:t>
            </a:r>
            <a:endParaRPr lang="fr-FR" dirty="0"/>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251" y="2283846"/>
            <a:ext cx="1102437" cy="17289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Diagramme 6"/>
          <p:cNvGraphicFramePr/>
          <p:nvPr>
            <p:extLst>
              <p:ext uri="{D42A27DB-BD31-4B8C-83A1-F6EECF244321}">
                <p14:modId xmlns:p14="http://schemas.microsoft.com/office/powerpoint/2010/main" val="4272014099"/>
              </p:ext>
            </p:extLst>
          </p:nvPr>
        </p:nvGraphicFramePr>
        <p:xfrm>
          <a:off x="1023582" y="1078174"/>
          <a:ext cx="7888407" cy="49677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658045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11</a:t>
            </a:fld>
            <a:endParaRPr lang="fr-FR"/>
          </a:p>
        </p:txBody>
      </p:sp>
      <p:sp>
        <p:nvSpPr>
          <p:cNvPr id="3" name="Titre 2"/>
          <p:cNvSpPr>
            <a:spLocks noGrp="1"/>
          </p:cNvSpPr>
          <p:nvPr>
            <p:ph type="title"/>
          </p:nvPr>
        </p:nvSpPr>
        <p:spPr>
          <a:xfrm>
            <a:off x="307075" y="313522"/>
            <a:ext cx="8229600" cy="582555"/>
          </a:xfrm>
        </p:spPr>
        <p:txBody>
          <a:bodyPr>
            <a:normAutofit fontScale="90000"/>
          </a:bodyPr>
          <a:lstStyle/>
          <a:p>
            <a:r>
              <a:rPr lang="fr-FR" sz="3600" dirty="0" smtClean="0">
                <a:solidFill>
                  <a:schemeClr val="accent2">
                    <a:lumMod val="60000"/>
                    <a:lumOff val="40000"/>
                  </a:schemeClr>
                </a:solidFill>
              </a:rPr>
              <a:t>X</a:t>
            </a:r>
            <a:r>
              <a:rPr lang="fr-FR" dirty="0" smtClean="0"/>
              <a:t> COMITES  TECHNIQUES REGIONAUX</a:t>
            </a:r>
            <a:endParaRPr lang="fr-FR" dirty="0"/>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251" y="2283846"/>
            <a:ext cx="1102437" cy="17289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Diagramme 6"/>
          <p:cNvGraphicFramePr/>
          <p:nvPr>
            <p:extLst>
              <p:ext uri="{D42A27DB-BD31-4B8C-83A1-F6EECF244321}">
                <p14:modId xmlns:p14="http://schemas.microsoft.com/office/powerpoint/2010/main" val="3806693614"/>
              </p:ext>
            </p:extLst>
          </p:nvPr>
        </p:nvGraphicFramePr>
        <p:xfrm>
          <a:off x="1827688" y="1323832"/>
          <a:ext cx="7084301" cy="451740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ZoneTexte 3"/>
          <p:cNvSpPr txBox="1"/>
          <p:nvPr/>
        </p:nvSpPr>
        <p:spPr>
          <a:xfrm>
            <a:off x="307075" y="4503761"/>
            <a:ext cx="2190465" cy="1015663"/>
          </a:xfrm>
          <a:prstGeom prst="rect">
            <a:avLst/>
          </a:prstGeom>
          <a:noFill/>
        </p:spPr>
        <p:txBody>
          <a:bodyPr wrap="square" rtlCol="0">
            <a:spAutoFit/>
          </a:bodyPr>
          <a:lstStyle/>
          <a:p>
            <a:pPr algn="r"/>
            <a:r>
              <a:rPr lang="fr-FR" sz="2000" b="1" dirty="0" smtClean="0">
                <a:solidFill>
                  <a:schemeClr val="accent2">
                    <a:lumMod val="60000"/>
                    <a:lumOff val="40000"/>
                  </a:schemeClr>
                </a:solidFill>
              </a:rPr>
              <a:t>Diapo à adapter par chaque Caisse</a:t>
            </a:r>
            <a:endParaRPr lang="fr-FR" sz="2000" b="1" dirty="0">
              <a:solidFill>
                <a:schemeClr val="accent2">
                  <a:lumMod val="60000"/>
                  <a:lumOff val="40000"/>
                </a:schemeClr>
              </a:solidFill>
            </a:endParaRPr>
          </a:p>
        </p:txBody>
      </p:sp>
      <p:pic>
        <p:nvPicPr>
          <p:cNvPr id="5" name="Imag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7254" y="4644887"/>
            <a:ext cx="1035993" cy="1035993"/>
          </a:xfrm>
          <a:prstGeom prst="rect">
            <a:avLst/>
          </a:prstGeom>
        </p:spPr>
      </p:pic>
    </p:spTree>
    <p:extLst>
      <p:ext uri="{BB962C8B-B14F-4D97-AF65-F5344CB8AC3E}">
        <p14:creationId xmlns:p14="http://schemas.microsoft.com/office/powerpoint/2010/main" val="41837119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4F5F8C3-FAAB-954B-8797-F8B67252D211}"/>
              </a:ext>
            </a:extLst>
          </p:cNvPr>
          <p:cNvSpPr>
            <a:spLocks noGrp="1"/>
          </p:cNvSpPr>
          <p:nvPr>
            <p:ph type="ctrTitle"/>
          </p:nvPr>
        </p:nvSpPr>
        <p:spPr>
          <a:xfrm>
            <a:off x="3889614" y="3449606"/>
            <a:ext cx="4906370" cy="1170223"/>
          </a:xfrm>
        </p:spPr>
        <p:txBody>
          <a:bodyPr/>
          <a:lstStyle/>
          <a:p>
            <a:r>
              <a:rPr lang="fr-FR" dirty="0" smtClean="0"/>
              <a:t>présentation de la </a:t>
            </a:r>
            <a:br>
              <a:rPr lang="fr-FR" dirty="0" smtClean="0"/>
            </a:br>
            <a:r>
              <a:rPr lang="fr-FR" dirty="0" smtClean="0"/>
              <a:t>COG at/</a:t>
            </a:r>
            <a:r>
              <a:rPr lang="fr-FR" dirty="0" err="1" smtClean="0"/>
              <a:t>mp</a:t>
            </a:r>
            <a:r>
              <a:rPr lang="fr-FR" dirty="0" smtClean="0"/>
              <a:t> 2018 - 2022</a:t>
            </a:r>
            <a:endParaRPr lang="fr-FR" dirty="0"/>
          </a:p>
        </p:txBody>
      </p:sp>
      <p:sp>
        <p:nvSpPr>
          <p:cNvPr id="3" name="Sous-titre 2">
            <a:extLst>
              <a:ext uri="{FF2B5EF4-FFF2-40B4-BE49-F238E27FC236}">
                <a16:creationId xmlns:a16="http://schemas.microsoft.com/office/drawing/2014/main" xmlns="" id="{895C39AB-1642-9D4C-96D9-9A5196F2F574}"/>
              </a:ext>
            </a:extLst>
          </p:cNvPr>
          <p:cNvSpPr>
            <a:spLocks noGrp="1"/>
          </p:cNvSpPr>
          <p:nvPr>
            <p:ph type="subTitle" idx="1"/>
          </p:nvPr>
        </p:nvSpPr>
        <p:spPr/>
        <p:txBody>
          <a:bodyPr>
            <a:normAutofit/>
          </a:bodyPr>
          <a:lstStyle/>
          <a:p>
            <a:r>
              <a:rPr lang="fr-FR" sz="1800" b="1" dirty="0" smtClean="0"/>
              <a:t>2-</a:t>
            </a:r>
            <a:endParaRPr lang="fr-FR" sz="1800" b="1" dirty="0"/>
          </a:p>
        </p:txBody>
      </p:sp>
      <p:sp>
        <p:nvSpPr>
          <p:cNvPr id="4" name="Espace réservé du numéro de diapositive 3">
            <a:extLst>
              <a:ext uri="{FF2B5EF4-FFF2-40B4-BE49-F238E27FC236}">
                <a16:creationId xmlns:a16="http://schemas.microsoft.com/office/drawing/2014/main" xmlns="" id="{3C11C2FD-BBFC-A744-A942-E4111D705986}"/>
              </a:ext>
            </a:extLst>
          </p:cNvPr>
          <p:cNvSpPr>
            <a:spLocks noGrp="1"/>
          </p:cNvSpPr>
          <p:nvPr>
            <p:ph type="sldNum" sz="quarter" idx="12"/>
          </p:nvPr>
        </p:nvSpPr>
        <p:spPr/>
        <p:txBody>
          <a:bodyPr/>
          <a:lstStyle/>
          <a:p>
            <a:fld id="{6449DF2F-1454-6345-8509-D6A80A24A364}" type="slidenum">
              <a:rPr lang="fr-FR" smtClean="0"/>
              <a:t>12</a:t>
            </a:fld>
            <a:endParaRPr lang="fr-FR"/>
          </a:p>
        </p:txBody>
      </p:sp>
    </p:spTree>
    <p:extLst>
      <p:ext uri="{BB962C8B-B14F-4D97-AF65-F5344CB8AC3E}">
        <p14:creationId xmlns:p14="http://schemas.microsoft.com/office/powerpoint/2010/main" val="17514154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744A9AEA-D974-5A45-9E72-85D82EE01C30}"/>
              </a:ext>
            </a:extLst>
          </p:cNvPr>
          <p:cNvSpPr>
            <a:spLocks noGrp="1"/>
          </p:cNvSpPr>
          <p:nvPr>
            <p:ph type="title"/>
          </p:nvPr>
        </p:nvSpPr>
        <p:spPr/>
        <p:txBody>
          <a:bodyPr>
            <a:noAutofit/>
          </a:bodyPr>
          <a:lstStyle/>
          <a:p>
            <a:r>
              <a:rPr lang="fr-FR" sz="2400" dirty="0"/>
              <a:t>Axe 1 : développer l’accompagnement </a:t>
            </a:r>
            <a:br>
              <a:rPr lang="fr-FR" sz="2400" dirty="0"/>
            </a:br>
            <a:r>
              <a:rPr lang="fr-FR" sz="2400" dirty="0"/>
              <a:t>de nos publics et renforcer la relation de service</a:t>
            </a:r>
          </a:p>
        </p:txBody>
      </p:sp>
      <p:sp>
        <p:nvSpPr>
          <p:cNvPr id="3" name="Espace réservé du texte 2">
            <a:extLst>
              <a:ext uri="{FF2B5EF4-FFF2-40B4-BE49-F238E27FC236}">
                <a16:creationId xmlns="" xmlns:a16="http://schemas.microsoft.com/office/drawing/2014/main" id="{3485065C-BA26-7246-9C08-22F5CA17B2E7}"/>
              </a:ext>
            </a:extLst>
          </p:cNvPr>
          <p:cNvSpPr>
            <a:spLocks noGrp="1"/>
          </p:cNvSpPr>
          <p:nvPr>
            <p:ph type="body" sz="quarter" idx="13"/>
          </p:nvPr>
        </p:nvSpPr>
        <p:spPr>
          <a:xfrm>
            <a:off x="485775" y="2019489"/>
            <a:ext cx="3581062" cy="3633692"/>
          </a:xfrm>
        </p:spPr>
        <p:txBody>
          <a:bodyPr>
            <a:normAutofit/>
          </a:bodyPr>
          <a:lstStyle/>
          <a:p>
            <a:r>
              <a:rPr lang="fr-FR" sz="1400" dirty="0"/>
              <a:t>Poursuivre le déploiement de programmes de prévention ciblés avec une attention vers les </a:t>
            </a:r>
            <a:r>
              <a:rPr lang="fr-FR" sz="1400" dirty="0" smtClean="0"/>
              <a:t>TPE/PME</a:t>
            </a:r>
          </a:p>
          <a:p>
            <a:pPr algn="just"/>
            <a:endParaRPr lang="fr-FR" sz="1400" dirty="0" smtClean="0"/>
          </a:p>
          <a:p>
            <a:pPr marL="1588" lvl="1" algn="just"/>
            <a:r>
              <a:rPr lang="fr-FR" sz="1200" b="1" dirty="0" smtClean="0"/>
              <a:t>Programmes nationaux : </a:t>
            </a:r>
          </a:p>
          <a:p>
            <a:pPr lvl="2" algn="just">
              <a:spcAft>
                <a:spcPts val="600"/>
              </a:spcAft>
              <a:buClr>
                <a:schemeClr val="accent2"/>
              </a:buClr>
            </a:pPr>
            <a:r>
              <a:rPr lang="fr-FR" sz="1200" b="1" dirty="0" smtClean="0"/>
              <a:t>TMS</a:t>
            </a:r>
            <a:r>
              <a:rPr lang="fr-FR" sz="1200" dirty="0" smtClean="0"/>
              <a:t> </a:t>
            </a:r>
            <a:r>
              <a:rPr lang="fr-FR" sz="1200" dirty="0"/>
              <a:t>et risques liés aux manutentions manuelles (notamment lombalgie) </a:t>
            </a:r>
            <a:r>
              <a:rPr lang="fr-FR" sz="1200" dirty="0" smtClean="0"/>
              <a:t>avec </a:t>
            </a:r>
            <a:r>
              <a:rPr lang="fr-FR" sz="1200" dirty="0"/>
              <a:t>une offre adaptée à l’aide et soins  à la personne </a:t>
            </a:r>
          </a:p>
          <a:p>
            <a:pPr lvl="2" algn="just">
              <a:spcAft>
                <a:spcPts val="600"/>
              </a:spcAft>
              <a:buClr>
                <a:schemeClr val="accent2"/>
              </a:buClr>
            </a:pPr>
            <a:r>
              <a:rPr lang="fr-FR" sz="1200" b="1" dirty="0"/>
              <a:t>Chutes de plain-pied et de hauteur </a:t>
            </a:r>
            <a:r>
              <a:rPr lang="fr-FR" sz="1200" dirty="0"/>
              <a:t>dans toutes les entreprises et le BTP en particulier </a:t>
            </a:r>
          </a:p>
          <a:p>
            <a:pPr lvl="2" algn="just">
              <a:spcAft>
                <a:spcPts val="600"/>
              </a:spcAft>
              <a:buClr>
                <a:schemeClr val="accent2"/>
              </a:buClr>
            </a:pPr>
            <a:r>
              <a:rPr lang="fr-FR" sz="1200" b="1" dirty="0"/>
              <a:t>Risques chimiques</a:t>
            </a:r>
            <a:r>
              <a:rPr lang="fr-FR" sz="1200" dirty="0"/>
              <a:t> en particulier les CMR</a:t>
            </a:r>
          </a:p>
          <a:p>
            <a:pPr lvl="2" algn="just"/>
            <a:endParaRPr lang="fr-FR" sz="1200" dirty="0"/>
          </a:p>
          <a:p>
            <a:pPr marL="1588" lvl="1" algn="just"/>
            <a:r>
              <a:rPr lang="fr-FR" sz="1200" b="1" dirty="0"/>
              <a:t>Programmes régionaux :</a:t>
            </a:r>
          </a:p>
          <a:p>
            <a:pPr lvl="2" algn="just">
              <a:buClr>
                <a:schemeClr val="accent2"/>
              </a:buClr>
            </a:pPr>
            <a:r>
              <a:rPr lang="fr-FR" sz="1200" dirty="0"/>
              <a:t>Selon les spécificités et la sinistralité régionales</a:t>
            </a:r>
          </a:p>
          <a:p>
            <a:pPr lvl="1" algn="just"/>
            <a:endParaRPr lang="fr-FR" dirty="0"/>
          </a:p>
          <a:p>
            <a:pPr lvl="1" algn="just"/>
            <a:endParaRPr lang="fr-FR" dirty="0"/>
          </a:p>
        </p:txBody>
      </p:sp>
      <p:sp>
        <p:nvSpPr>
          <p:cNvPr id="4" name="Espace réservé du texte 3">
            <a:extLst>
              <a:ext uri="{FF2B5EF4-FFF2-40B4-BE49-F238E27FC236}">
                <a16:creationId xmlns="" xmlns:a16="http://schemas.microsoft.com/office/drawing/2014/main" id="{02B29EAE-7FC4-804A-B8E9-8C94F8340278}"/>
              </a:ext>
            </a:extLst>
          </p:cNvPr>
          <p:cNvSpPr>
            <a:spLocks noGrp="1"/>
          </p:cNvSpPr>
          <p:nvPr>
            <p:ph type="body" sz="quarter" idx="4294967295"/>
          </p:nvPr>
        </p:nvSpPr>
        <p:spPr>
          <a:xfrm>
            <a:off x="4991100" y="2019489"/>
            <a:ext cx="3667125" cy="4008065"/>
          </a:xfrm>
          <a:prstGeom prst="rect">
            <a:avLst/>
          </a:prstGeom>
        </p:spPr>
        <p:txBody>
          <a:bodyPr>
            <a:normAutofit/>
          </a:bodyPr>
          <a:lstStyle/>
          <a:p>
            <a:r>
              <a:rPr lang="fr-FR" sz="1400" dirty="0"/>
              <a:t>Expérimenter et déployer des actions de prévention primaire</a:t>
            </a:r>
          </a:p>
          <a:p>
            <a:pPr algn="just"/>
            <a:endParaRPr lang="fr-FR" sz="1400" dirty="0"/>
          </a:p>
          <a:p>
            <a:pPr marL="171450" lvl="1" indent="-171450" algn="just">
              <a:spcAft>
                <a:spcPts val="600"/>
              </a:spcAft>
              <a:buClr>
                <a:schemeClr val="accent2"/>
              </a:buClr>
              <a:buFont typeface="Arial" panose="020B0604020202020204" pitchFamily="34" charset="0"/>
              <a:buChar char="•"/>
            </a:pPr>
            <a:r>
              <a:rPr lang="fr-FR" sz="1200" dirty="0" smtClean="0"/>
              <a:t>Renforcer </a:t>
            </a:r>
            <a:r>
              <a:rPr lang="fr-FR" sz="1200" dirty="0"/>
              <a:t>la prise en compte de la SST dans la </a:t>
            </a:r>
            <a:r>
              <a:rPr lang="fr-FR" sz="1200" b="1" dirty="0"/>
              <a:t>formation initiale et continue </a:t>
            </a:r>
            <a:r>
              <a:rPr lang="fr-FR" sz="1200" dirty="0"/>
              <a:t>des salariés</a:t>
            </a:r>
          </a:p>
          <a:p>
            <a:pPr marL="171450" lvl="1" indent="-171450" algn="just">
              <a:spcAft>
                <a:spcPts val="600"/>
              </a:spcAft>
              <a:buClr>
                <a:schemeClr val="accent2"/>
              </a:buClr>
              <a:buFont typeface="Arial" panose="020B0604020202020204" pitchFamily="34" charset="0"/>
              <a:buChar char="•"/>
            </a:pPr>
            <a:r>
              <a:rPr lang="fr-FR" sz="1200" dirty="0"/>
              <a:t>Enrichir l’</a:t>
            </a:r>
            <a:r>
              <a:rPr lang="fr-FR" sz="1200" b="1" dirty="0"/>
              <a:t>offre de prévention </a:t>
            </a:r>
            <a:r>
              <a:rPr lang="fr-FR" sz="1200" dirty="0"/>
              <a:t>des </a:t>
            </a:r>
            <a:r>
              <a:rPr lang="fr-FR" sz="1200" b="1" dirty="0"/>
              <a:t>RPS</a:t>
            </a:r>
          </a:p>
          <a:p>
            <a:pPr marL="171450" lvl="1" indent="-171450" algn="just">
              <a:spcAft>
                <a:spcPts val="600"/>
              </a:spcAft>
              <a:buClr>
                <a:schemeClr val="accent2"/>
              </a:buClr>
              <a:buFont typeface="Arial" panose="020B0604020202020204" pitchFamily="34" charset="0"/>
              <a:buChar char="•"/>
            </a:pPr>
            <a:r>
              <a:rPr lang="fr-FR" sz="1200" dirty="0"/>
              <a:t>Mener des expérimentations sur des thématiques particulières : secteur de </a:t>
            </a:r>
            <a:r>
              <a:rPr lang="fr-FR" sz="1200" b="1" dirty="0"/>
              <a:t>l’aide et soin à domicile, risque routier, CLST, performance et prévention</a:t>
            </a:r>
          </a:p>
          <a:p>
            <a:pPr marL="171450" lvl="1" indent="-171450" algn="just">
              <a:buFont typeface="Arial" panose="020B0604020202020204" pitchFamily="34" charset="0"/>
              <a:buChar char="•"/>
            </a:pPr>
            <a:endParaRPr lang="fr-FR" dirty="0"/>
          </a:p>
          <a:p>
            <a:pPr algn="just"/>
            <a:endParaRPr lang="fr-FR" dirty="0"/>
          </a:p>
        </p:txBody>
      </p:sp>
      <p:sp>
        <p:nvSpPr>
          <p:cNvPr id="6" name="Espace réservé du numéro de diapositive 5">
            <a:extLst>
              <a:ext uri="{FF2B5EF4-FFF2-40B4-BE49-F238E27FC236}">
                <a16:creationId xmlns="" xmlns:a16="http://schemas.microsoft.com/office/drawing/2014/main" id="{2BDE4644-D4D4-C74A-AF26-F3F439B57FE0}"/>
              </a:ext>
            </a:extLst>
          </p:cNvPr>
          <p:cNvSpPr>
            <a:spLocks noGrp="1"/>
          </p:cNvSpPr>
          <p:nvPr>
            <p:ph type="sldNum" sz="quarter" idx="12"/>
          </p:nvPr>
        </p:nvSpPr>
        <p:spPr/>
        <p:txBody>
          <a:bodyPr/>
          <a:lstStyle/>
          <a:p>
            <a:fld id="{8D80BBEC-4D63-C844-A379-BE1BA1814F01}" type="slidenum">
              <a:rPr lang="fr-FR" smtClean="0"/>
              <a:t>13</a:t>
            </a:fld>
            <a:endParaRPr lang="fr-FR"/>
          </a:p>
        </p:txBody>
      </p:sp>
      <p:sp>
        <p:nvSpPr>
          <p:cNvPr id="7" name="Espace réservé du pied de page 6"/>
          <p:cNvSpPr>
            <a:spLocks noGrp="1"/>
          </p:cNvSpPr>
          <p:nvPr>
            <p:ph type="ftr" sz="quarter" idx="11"/>
          </p:nvPr>
        </p:nvSpPr>
        <p:spPr>
          <a:xfrm>
            <a:off x="457200" y="6356350"/>
            <a:ext cx="3129148" cy="365125"/>
          </a:xfrm>
        </p:spPr>
        <p:txBody>
          <a:bodyPr/>
          <a:lstStyle/>
          <a:p>
            <a:r>
              <a:rPr lang="fr-FR" dirty="0" smtClean="0"/>
              <a:t>Convention d'objectifs et de gestion AT/MP 2018 - 2022</a:t>
            </a:r>
            <a:endParaRPr lang="fr-FR" dirty="0"/>
          </a:p>
        </p:txBody>
      </p:sp>
    </p:spTree>
    <p:extLst>
      <p:ext uri="{BB962C8B-B14F-4D97-AF65-F5344CB8AC3E}">
        <p14:creationId xmlns:p14="http://schemas.microsoft.com/office/powerpoint/2010/main" val="7930478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CC167A48-FE42-5440-912F-D8D91A939F57}"/>
              </a:ext>
            </a:extLst>
          </p:cNvPr>
          <p:cNvSpPr>
            <a:spLocks noGrp="1"/>
          </p:cNvSpPr>
          <p:nvPr>
            <p:ph type="title"/>
          </p:nvPr>
        </p:nvSpPr>
        <p:spPr/>
        <p:txBody>
          <a:bodyPr>
            <a:normAutofit/>
          </a:bodyPr>
          <a:lstStyle/>
          <a:p>
            <a:r>
              <a:rPr lang="fr-FR" sz="2400" dirty="0">
                <a:solidFill>
                  <a:srgbClr val="302683"/>
                </a:solidFill>
              </a:rPr>
              <a:t>Axe 1 : développer l’accompagnement </a:t>
            </a:r>
            <a:br>
              <a:rPr lang="fr-FR" sz="2400" dirty="0">
                <a:solidFill>
                  <a:srgbClr val="302683"/>
                </a:solidFill>
              </a:rPr>
            </a:br>
            <a:r>
              <a:rPr lang="fr-FR" sz="2400" dirty="0">
                <a:solidFill>
                  <a:srgbClr val="302683"/>
                </a:solidFill>
              </a:rPr>
              <a:t>de nos publics et renforcer la relation de service</a:t>
            </a:r>
            <a:endParaRPr lang="fr-FR" dirty="0"/>
          </a:p>
        </p:txBody>
      </p:sp>
      <p:sp>
        <p:nvSpPr>
          <p:cNvPr id="3" name="Espace réservé du texte 2">
            <a:extLst>
              <a:ext uri="{FF2B5EF4-FFF2-40B4-BE49-F238E27FC236}">
                <a16:creationId xmlns="" xmlns:a16="http://schemas.microsoft.com/office/drawing/2014/main" id="{787A3D76-BF9B-FA4C-B80B-878311845C4B}"/>
              </a:ext>
            </a:extLst>
          </p:cNvPr>
          <p:cNvSpPr>
            <a:spLocks noGrp="1"/>
          </p:cNvSpPr>
          <p:nvPr>
            <p:ph type="body" sz="quarter" idx="13"/>
          </p:nvPr>
        </p:nvSpPr>
        <p:spPr/>
        <p:txBody>
          <a:bodyPr>
            <a:normAutofit/>
          </a:bodyPr>
          <a:lstStyle/>
          <a:p>
            <a:r>
              <a:rPr lang="fr-FR" sz="1400" dirty="0"/>
              <a:t>Développer les dispositifs en matière de maintien dans l’emploi et de prévention de la désinsertion professionnelle </a:t>
            </a:r>
          </a:p>
          <a:p>
            <a:pPr algn="just"/>
            <a:endParaRPr lang="fr-FR" dirty="0"/>
          </a:p>
          <a:p>
            <a:pPr marL="171450" lvl="1" indent="-171450" algn="just">
              <a:spcAft>
                <a:spcPts val="600"/>
              </a:spcAft>
              <a:buClr>
                <a:schemeClr val="accent2"/>
              </a:buClr>
              <a:buFont typeface="Arial" panose="020B0604020202020204" pitchFamily="34" charset="0"/>
              <a:buChar char="•"/>
            </a:pPr>
            <a:r>
              <a:rPr lang="fr-FR" sz="1200" dirty="0"/>
              <a:t>Renforcer </a:t>
            </a:r>
            <a:r>
              <a:rPr lang="fr-FR" sz="1200" b="1" dirty="0"/>
              <a:t>les relations entre les services médicaux et sociaux </a:t>
            </a:r>
            <a:r>
              <a:rPr lang="fr-FR" sz="1200" dirty="0"/>
              <a:t>de l’Assurance Maladie </a:t>
            </a:r>
            <a:r>
              <a:rPr lang="fr-FR" sz="1200" b="1" dirty="0"/>
              <a:t>et le monde du travail</a:t>
            </a:r>
            <a:r>
              <a:rPr lang="fr-FR" sz="1200" dirty="0"/>
              <a:t>, </a:t>
            </a:r>
            <a:r>
              <a:rPr lang="fr-FR" sz="1200" dirty="0" smtClean="0">
                <a:solidFill>
                  <a:schemeClr val="accent6"/>
                </a:solidFill>
              </a:rPr>
              <a:t>les entreprises </a:t>
            </a:r>
            <a:r>
              <a:rPr lang="fr-FR" sz="1200" dirty="0" smtClean="0"/>
              <a:t>et les services de santé au travail</a:t>
            </a:r>
            <a:endParaRPr lang="fr-FR" sz="1200" dirty="0"/>
          </a:p>
          <a:p>
            <a:pPr marL="171450" lvl="1" indent="-171450" algn="just">
              <a:spcAft>
                <a:spcPts val="600"/>
              </a:spcAft>
              <a:buClr>
                <a:schemeClr val="accent2"/>
              </a:buClr>
              <a:buFont typeface="Arial" panose="020B0604020202020204" pitchFamily="34" charset="0"/>
              <a:buChar char="•"/>
            </a:pPr>
            <a:r>
              <a:rPr lang="fr-FR" sz="1200" dirty="0"/>
              <a:t>Favoriser la </a:t>
            </a:r>
            <a:r>
              <a:rPr lang="fr-FR" sz="1200" b="1" dirty="0"/>
              <a:t>reconversion professionnelle </a:t>
            </a:r>
            <a:r>
              <a:rPr lang="fr-FR" sz="1200" dirty="0"/>
              <a:t>des personnes exposées à certains risques professionnels ou victimes d’AT/MP</a:t>
            </a:r>
          </a:p>
          <a:p>
            <a:pPr algn="just"/>
            <a:endParaRPr lang="fr-FR" dirty="0"/>
          </a:p>
        </p:txBody>
      </p:sp>
      <p:sp>
        <p:nvSpPr>
          <p:cNvPr id="4" name="Espace réservé du texte 3">
            <a:extLst>
              <a:ext uri="{FF2B5EF4-FFF2-40B4-BE49-F238E27FC236}">
                <a16:creationId xmlns="" xmlns:a16="http://schemas.microsoft.com/office/drawing/2014/main" id="{8E180AB6-B3E3-D941-85D5-A8FCA736C988}"/>
              </a:ext>
            </a:extLst>
          </p:cNvPr>
          <p:cNvSpPr>
            <a:spLocks noGrp="1"/>
          </p:cNvSpPr>
          <p:nvPr>
            <p:ph type="body" sz="quarter" idx="4294967295"/>
          </p:nvPr>
        </p:nvSpPr>
        <p:spPr>
          <a:xfrm>
            <a:off x="5968031" y="1933765"/>
            <a:ext cx="2628000" cy="4008065"/>
          </a:xfrm>
          <a:prstGeom prst="rect">
            <a:avLst/>
          </a:prstGeom>
        </p:spPr>
        <p:txBody>
          <a:bodyPr>
            <a:normAutofit/>
          </a:bodyPr>
          <a:lstStyle/>
          <a:p>
            <a:r>
              <a:rPr lang="fr-FR" sz="1400" dirty="0"/>
              <a:t>Structurer et développer la relation de service aux entreprises </a:t>
            </a:r>
          </a:p>
          <a:p>
            <a:pPr algn="just"/>
            <a:endParaRPr lang="fr-FR" dirty="0" smtClean="0"/>
          </a:p>
          <a:p>
            <a:pPr marL="171450" lvl="1" indent="-171450" algn="just">
              <a:spcAft>
                <a:spcPts val="600"/>
              </a:spcAft>
              <a:buClr>
                <a:schemeClr val="accent2"/>
              </a:buClr>
              <a:buFont typeface="Arial" panose="020B0604020202020204" pitchFamily="34" charset="0"/>
              <a:buChar char="•"/>
            </a:pPr>
            <a:r>
              <a:rPr lang="fr-FR" sz="1200" dirty="0" smtClean="0"/>
              <a:t>Mettre </a:t>
            </a:r>
            <a:r>
              <a:rPr lang="fr-FR" sz="1200" dirty="0"/>
              <a:t>en œuvre une </a:t>
            </a:r>
            <a:r>
              <a:rPr lang="fr-FR" sz="1200" b="1" dirty="0"/>
              <a:t>relation de service vers les entreprises</a:t>
            </a:r>
            <a:r>
              <a:rPr lang="fr-FR" sz="1200" dirty="0"/>
              <a:t> en  </a:t>
            </a:r>
            <a:r>
              <a:rPr lang="fr-FR" sz="1200" b="1" dirty="0"/>
              <a:t>interbranche</a:t>
            </a:r>
            <a:r>
              <a:rPr lang="fr-FR" sz="1200" b="1" strike="sngStrike" dirty="0"/>
              <a:t>s</a:t>
            </a:r>
            <a:r>
              <a:rPr lang="fr-FR" sz="1200" dirty="0"/>
              <a:t> (maladie et </a:t>
            </a:r>
            <a:r>
              <a:rPr lang="fr-FR" sz="1200" dirty="0" smtClean="0"/>
              <a:t>AT/MP) en développant notamment </a:t>
            </a:r>
            <a:r>
              <a:rPr lang="fr-FR" sz="1200" b="1" dirty="0" smtClean="0"/>
              <a:t>une </a:t>
            </a:r>
            <a:r>
              <a:rPr lang="fr-FR" sz="1200" b="1" dirty="0"/>
              <a:t>stratégie digitale </a:t>
            </a:r>
            <a:endParaRPr lang="fr-FR" sz="1200" dirty="0"/>
          </a:p>
          <a:p>
            <a:pPr marL="171450" lvl="1" indent="-171450" algn="just">
              <a:spcAft>
                <a:spcPts val="600"/>
              </a:spcAft>
              <a:buClr>
                <a:schemeClr val="accent2"/>
              </a:buClr>
              <a:buFont typeface="Arial" panose="020B0604020202020204" pitchFamily="34" charset="0"/>
              <a:buChar char="•"/>
            </a:pPr>
            <a:r>
              <a:rPr lang="fr-FR" sz="1200" dirty="0" smtClean="0"/>
              <a:t>Développer </a:t>
            </a:r>
            <a:r>
              <a:rPr lang="fr-FR" sz="1200" b="1" dirty="0"/>
              <a:t>des offres spécifiques </a:t>
            </a:r>
            <a:r>
              <a:rPr lang="fr-FR" sz="1200" dirty="0"/>
              <a:t>pour les  TPE et « Grands Comptes » </a:t>
            </a:r>
          </a:p>
          <a:p>
            <a:pPr marL="171450" lvl="1" indent="-171450" algn="just">
              <a:spcAft>
                <a:spcPts val="600"/>
              </a:spcAft>
              <a:buClr>
                <a:schemeClr val="accent2"/>
              </a:buClr>
              <a:buFont typeface="Arial" panose="020B0604020202020204" pitchFamily="34" charset="0"/>
              <a:buChar char="•"/>
            </a:pPr>
            <a:r>
              <a:rPr lang="fr-FR" sz="1200" dirty="0"/>
              <a:t>Faire connaitre et </a:t>
            </a:r>
            <a:r>
              <a:rPr lang="fr-FR" sz="1200" b="1" dirty="0"/>
              <a:t>valoriser les actions de la branche </a:t>
            </a:r>
            <a:r>
              <a:rPr lang="fr-FR" sz="1200" dirty="0"/>
              <a:t>auprès des entreprises </a:t>
            </a:r>
          </a:p>
          <a:p>
            <a:pPr algn="just"/>
            <a:endParaRPr lang="fr-FR" dirty="0"/>
          </a:p>
        </p:txBody>
      </p:sp>
      <p:sp>
        <p:nvSpPr>
          <p:cNvPr id="7" name="Espace réservé du numéro de diapositive 6">
            <a:extLst>
              <a:ext uri="{FF2B5EF4-FFF2-40B4-BE49-F238E27FC236}">
                <a16:creationId xmlns="" xmlns:a16="http://schemas.microsoft.com/office/drawing/2014/main" id="{08F4EC60-69FA-5C45-996C-7954CCDF5B44}"/>
              </a:ext>
            </a:extLst>
          </p:cNvPr>
          <p:cNvSpPr>
            <a:spLocks noGrp="1"/>
          </p:cNvSpPr>
          <p:nvPr>
            <p:ph type="sldNum" sz="quarter" idx="12"/>
          </p:nvPr>
        </p:nvSpPr>
        <p:spPr/>
        <p:txBody>
          <a:bodyPr/>
          <a:lstStyle/>
          <a:p>
            <a:fld id="{8D80BBEC-4D63-C844-A379-BE1BA1814F01}" type="slidenum">
              <a:rPr lang="fr-FR" smtClean="0"/>
              <a:t>14</a:t>
            </a:fld>
            <a:endParaRPr lang="fr-FR"/>
          </a:p>
        </p:txBody>
      </p:sp>
      <p:sp>
        <p:nvSpPr>
          <p:cNvPr id="5" name="Espace réservé du pied de page 4"/>
          <p:cNvSpPr>
            <a:spLocks noGrp="1"/>
          </p:cNvSpPr>
          <p:nvPr>
            <p:ph type="ftr" sz="quarter" idx="11"/>
          </p:nvPr>
        </p:nvSpPr>
        <p:spPr>
          <a:xfrm>
            <a:off x="457200" y="6356350"/>
            <a:ext cx="3129148" cy="365125"/>
          </a:xfrm>
        </p:spPr>
        <p:txBody>
          <a:bodyPr/>
          <a:lstStyle/>
          <a:p>
            <a:r>
              <a:rPr lang="fr-FR" dirty="0" smtClean="0"/>
              <a:t>Convention d'objectifs et de gestion AT/MP 2018 - 2022</a:t>
            </a:r>
            <a:endParaRPr lang="fr-FR" dirty="0"/>
          </a:p>
        </p:txBody>
      </p:sp>
      <p:sp>
        <p:nvSpPr>
          <p:cNvPr id="8" name="Espace réservé du texte 4">
            <a:extLst>
              <a:ext uri="{FF2B5EF4-FFF2-40B4-BE49-F238E27FC236}">
                <a16:creationId xmlns="" xmlns:a16="http://schemas.microsoft.com/office/drawing/2014/main" id="{C4665351-62D3-4743-BB04-E79056E4D003}"/>
              </a:ext>
            </a:extLst>
          </p:cNvPr>
          <p:cNvSpPr>
            <a:spLocks noGrp="1"/>
          </p:cNvSpPr>
          <p:nvPr>
            <p:ph type="body" sz="quarter" idx="4294967295"/>
          </p:nvPr>
        </p:nvSpPr>
        <p:spPr>
          <a:xfrm>
            <a:off x="3253406" y="1928907"/>
            <a:ext cx="2628000" cy="4008065"/>
          </a:xfrm>
          <a:prstGeom prst="rect">
            <a:avLst/>
          </a:prstGeom>
        </p:spPr>
        <p:txBody>
          <a:bodyPr>
            <a:normAutofit lnSpcReduction="10000"/>
          </a:bodyPr>
          <a:lstStyle/>
          <a:p>
            <a:r>
              <a:rPr lang="fr-FR" sz="1400" dirty="0"/>
              <a:t>Mieux accompagner les assurés en matière d’accès aux droits et améliorer l’équité de la reconnaissance </a:t>
            </a:r>
          </a:p>
          <a:p>
            <a:pPr algn="just"/>
            <a:endParaRPr lang="fr-FR" sz="1400" dirty="0"/>
          </a:p>
          <a:p>
            <a:pPr marL="171450" lvl="1" indent="-171450" algn="just">
              <a:spcAft>
                <a:spcPts val="600"/>
              </a:spcAft>
              <a:buClr>
                <a:schemeClr val="accent2"/>
              </a:buClr>
              <a:buFont typeface="Arial" panose="020B0604020202020204" pitchFamily="34" charset="0"/>
              <a:buChar char="•"/>
            </a:pPr>
            <a:r>
              <a:rPr lang="fr-FR" sz="1200" b="1" dirty="0"/>
              <a:t>Optimiser la procédure de reconnaissance </a:t>
            </a:r>
            <a:r>
              <a:rPr lang="fr-FR" sz="1200" dirty="0"/>
              <a:t>AT/MP</a:t>
            </a:r>
          </a:p>
          <a:p>
            <a:pPr marL="171450" lvl="1" indent="-171450" algn="just">
              <a:spcAft>
                <a:spcPts val="600"/>
              </a:spcAft>
              <a:buClr>
                <a:schemeClr val="accent2"/>
              </a:buClr>
              <a:buFont typeface="Arial" panose="020B0604020202020204" pitchFamily="34" charset="0"/>
              <a:buChar char="•"/>
            </a:pPr>
            <a:r>
              <a:rPr lang="fr-FR" sz="1200" dirty="0"/>
              <a:t>Assurer l’égalité d’accès aux droits : poursuite de </a:t>
            </a:r>
            <a:r>
              <a:rPr lang="fr-FR" sz="1200" b="1" dirty="0"/>
              <a:t>l’harmonisation des pratiques</a:t>
            </a:r>
          </a:p>
          <a:p>
            <a:pPr marL="171450" lvl="1" indent="-171450" algn="just">
              <a:spcAft>
                <a:spcPts val="600"/>
              </a:spcAft>
              <a:buClr>
                <a:schemeClr val="accent2"/>
              </a:buClr>
              <a:buFont typeface="Arial" panose="020B0604020202020204" pitchFamily="34" charset="0"/>
              <a:buChar char="•"/>
            </a:pPr>
            <a:r>
              <a:rPr lang="fr-FR" sz="1200" dirty="0"/>
              <a:t>Développer des services adaptés à la </a:t>
            </a:r>
            <a:r>
              <a:rPr lang="fr-FR" sz="1200" b="1" dirty="0"/>
              <a:t>détection des </a:t>
            </a:r>
            <a:r>
              <a:rPr lang="fr-FR" sz="1200" b="1" dirty="0" smtClean="0"/>
              <a:t>maladies professionnelles </a:t>
            </a:r>
            <a:r>
              <a:rPr lang="fr-FR" sz="1200" dirty="0" smtClean="0"/>
              <a:t>ainsi que l’accompagnement </a:t>
            </a:r>
            <a:r>
              <a:rPr lang="fr-FR" sz="1200" dirty="0"/>
              <a:t>des </a:t>
            </a:r>
            <a:r>
              <a:rPr lang="fr-FR" sz="1200" dirty="0" smtClean="0"/>
              <a:t>assurés faisant une demande de reconnaissance.</a:t>
            </a:r>
            <a:endParaRPr lang="fr-FR" sz="1200" dirty="0"/>
          </a:p>
          <a:p>
            <a:pPr marL="171450" lvl="1" indent="-171450" algn="just">
              <a:spcAft>
                <a:spcPts val="600"/>
              </a:spcAft>
              <a:buClr>
                <a:schemeClr val="accent2"/>
              </a:buClr>
              <a:buFont typeface="Arial" panose="020B0604020202020204" pitchFamily="34" charset="0"/>
              <a:buChar char="•"/>
            </a:pPr>
            <a:r>
              <a:rPr lang="fr-FR" sz="1200" dirty="0"/>
              <a:t>Poursuivre les travaux d’</a:t>
            </a:r>
            <a:r>
              <a:rPr lang="fr-FR" sz="1200" b="1" dirty="0"/>
              <a:t>actualisation des barèmes d’invalidité </a:t>
            </a:r>
            <a:r>
              <a:rPr lang="fr-FR" sz="1200" dirty="0"/>
              <a:t>AT/MP</a:t>
            </a:r>
          </a:p>
          <a:p>
            <a:pPr algn="just"/>
            <a:endParaRPr lang="fr-FR" dirty="0"/>
          </a:p>
        </p:txBody>
      </p:sp>
    </p:spTree>
    <p:extLst>
      <p:ext uri="{BB962C8B-B14F-4D97-AF65-F5344CB8AC3E}">
        <p14:creationId xmlns:p14="http://schemas.microsoft.com/office/powerpoint/2010/main" val="24911253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81267429-EB5F-1F4C-9D48-967C80D7BB83}"/>
              </a:ext>
            </a:extLst>
          </p:cNvPr>
          <p:cNvSpPr>
            <a:spLocks noGrp="1"/>
          </p:cNvSpPr>
          <p:nvPr>
            <p:ph type="title"/>
          </p:nvPr>
        </p:nvSpPr>
        <p:spPr/>
        <p:txBody>
          <a:bodyPr>
            <a:normAutofit/>
          </a:bodyPr>
          <a:lstStyle/>
          <a:p>
            <a:r>
              <a:rPr lang="fr-FR" dirty="0"/>
              <a:t>Axe </a:t>
            </a:r>
            <a:r>
              <a:rPr lang="fr-FR" dirty="0" smtClean="0"/>
              <a:t>2 : </a:t>
            </a:r>
            <a:r>
              <a:rPr lang="fr-FR" dirty="0"/>
              <a:t>maîtriser les risques pour assurer l’équilibre de la branche</a:t>
            </a:r>
          </a:p>
        </p:txBody>
      </p:sp>
      <p:sp>
        <p:nvSpPr>
          <p:cNvPr id="3" name="Espace réservé du texte 2">
            <a:extLst>
              <a:ext uri="{FF2B5EF4-FFF2-40B4-BE49-F238E27FC236}">
                <a16:creationId xmlns="" xmlns:a16="http://schemas.microsoft.com/office/drawing/2014/main" id="{3B454D4E-5294-EE49-BAC6-A0AE0CA852B5}"/>
              </a:ext>
            </a:extLst>
          </p:cNvPr>
          <p:cNvSpPr>
            <a:spLocks noGrp="1"/>
          </p:cNvSpPr>
          <p:nvPr>
            <p:ph type="body" sz="quarter" idx="13"/>
          </p:nvPr>
        </p:nvSpPr>
        <p:spPr>
          <a:xfrm>
            <a:off x="448012" y="1928908"/>
            <a:ext cx="3779603" cy="4008065"/>
          </a:xfrm>
        </p:spPr>
        <p:txBody>
          <a:bodyPr>
            <a:normAutofit/>
          </a:bodyPr>
          <a:lstStyle/>
          <a:p>
            <a:r>
              <a:rPr lang="fr-FR" sz="1400" dirty="0"/>
              <a:t>Poursuivre l’amélioration de la gestion des contentieux</a:t>
            </a:r>
          </a:p>
          <a:p>
            <a:pPr algn="just"/>
            <a:r>
              <a:rPr lang="fr-FR" dirty="0"/>
              <a:t> </a:t>
            </a:r>
          </a:p>
          <a:p>
            <a:pPr marL="171450" lvl="1" indent="-171450" algn="just">
              <a:spcAft>
                <a:spcPts val="600"/>
              </a:spcAft>
              <a:buClr>
                <a:schemeClr val="accent2"/>
              </a:buClr>
              <a:buFont typeface="Arial" panose="020B0604020202020204" pitchFamily="34" charset="0"/>
              <a:buChar char="•"/>
            </a:pPr>
            <a:r>
              <a:rPr lang="fr-FR" sz="1200" dirty="0"/>
              <a:t>Mettre en place un </a:t>
            </a:r>
            <a:r>
              <a:rPr lang="fr-FR" sz="1200" b="1" dirty="0"/>
              <a:t>recours préalable en matière de contentieux </a:t>
            </a:r>
            <a:r>
              <a:rPr lang="fr-FR" sz="1200" b="1" dirty="0" smtClean="0"/>
              <a:t>technique </a:t>
            </a:r>
            <a:endParaRPr lang="fr-FR" sz="1200" b="1" dirty="0"/>
          </a:p>
          <a:p>
            <a:pPr marL="171450" lvl="1" indent="-171450" algn="just">
              <a:spcAft>
                <a:spcPts val="600"/>
              </a:spcAft>
              <a:buClr>
                <a:schemeClr val="accent2"/>
              </a:buClr>
              <a:buFont typeface="Arial" panose="020B0604020202020204" pitchFamily="34" charset="0"/>
              <a:buChar char="•"/>
            </a:pPr>
            <a:r>
              <a:rPr lang="fr-FR" sz="1200" dirty="0"/>
              <a:t>Développer une stratégie nationale pour </a:t>
            </a:r>
            <a:r>
              <a:rPr lang="fr-FR" sz="1200" b="1" dirty="0"/>
              <a:t>diminuer l’impact du contentieux </a:t>
            </a:r>
          </a:p>
          <a:p>
            <a:pPr marL="171450" lvl="1" indent="-171450" algn="just">
              <a:spcAft>
                <a:spcPts val="600"/>
              </a:spcAft>
              <a:buClr>
                <a:schemeClr val="accent2"/>
              </a:buClr>
              <a:buFont typeface="Arial" panose="020B0604020202020204" pitchFamily="34" charset="0"/>
              <a:buChar char="•"/>
            </a:pPr>
            <a:r>
              <a:rPr lang="fr-FR" sz="1200" b="1" dirty="0"/>
              <a:t>S’adapter à l’organisation des juridictions </a:t>
            </a:r>
            <a:r>
              <a:rPr lang="fr-FR" sz="1200" dirty="0"/>
              <a:t>résultant de la loi de la modernisation de la justice du </a:t>
            </a:r>
            <a:r>
              <a:rPr lang="fr-FR" sz="1200" dirty="0" smtClean="0"/>
              <a:t>XXI</a:t>
            </a:r>
            <a:r>
              <a:rPr lang="fr-FR" sz="1200" baseline="30000" dirty="0" smtClean="0"/>
              <a:t>e</a:t>
            </a:r>
            <a:r>
              <a:rPr lang="fr-FR" sz="1200" dirty="0" smtClean="0"/>
              <a:t> </a:t>
            </a:r>
            <a:r>
              <a:rPr lang="fr-FR" sz="1200" dirty="0"/>
              <a:t>siècle</a:t>
            </a:r>
          </a:p>
          <a:p>
            <a:pPr marL="285750" indent="-285750" algn="just">
              <a:buFont typeface="Arial" panose="020B0604020202020204" pitchFamily="34" charset="0"/>
              <a:buChar char="•"/>
            </a:pPr>
            <a:endParaRPr lang="fr-FR" dirty="0"/>
          </a:p>
        </p:txBody>
      </p:sp>
      <p:sp>
        <p:nvSpPr>
          <p:cNvPr id="4" name="Espace réservé du texte 3">
            <a:extLst>
              <a:ext uri="{FF2B5EF4-FFF2-40B4-BE49-F238E27FC236}">
                <a16:creationId xmlns="" xmlns:a16="http://schemas.microsoft.com/office/drawing/2014/main" id="{5B8E0AF6-CBE1-3E4E-AD17-B5B88ABBE432}"/>
              </a:ext>
            </a:extLst>
          </p:cNvPr>
          <p:cNvSpPr>
            <a:spLocks noGrp="1"/>
          </p:cNvSpPr>
          <p:nvPr>
            <p:ph type="body" sz="quarter" idx="4294967295"/>
          </p:nvPr>
        </p:nvSpPr>
        <p:spPr>
          <a:xfrm>
            <a:off x="4595751" y="1928908"/>
            <a:ext cx="3383510" cy="4008065"/>
          </a:xfrm>
          <a:prstGeom prst="rect">
            <a:avLst/>
          </a:prstGeom>
        </p:spPr>
        <p:txBody>
          <a:bodyPr/>
          <a:lstStyle/>
          <a:p>
            <a:r>
              <a:rPr lang="fr-FR" sz="1400" dirty="0"/>
              <a:t>Développer les actions vers les entreprises présentant un absentéisme atypique </a:t>
            </a:r>
          </a:p>
          <a:p>
            <a:pPr algn="just"/>
            <a:endParaRPr lang="fr-FR" dirty="0" smtClean="0"/>
          </a:p>
          <a:p>
            <a:pPr marL="171450" lvl="1" indent="-171450" algn="just">
              <a:spcAft>
                <a:spcPts val="600"/>
              </a:spcAft>
              <a:buClr>
                <a:schemeClr val="accent2"/>
              </a:buClr>
              <a:buFont typeface="Arial" panose="020B0604020202020204" pitchFamily="34" charset="0"/>
              <a:buChar char="•"/>
            </a:pPr>
            <a:r>
              <a:rPr lang="fr-FR" sz="1200" dirty="0" smtClean="0"/>
              <a:t>Elaborer </a:t>
            </a:r>
            <a:r>
              <a:rPr lang="fr-FR" sz="1200" dirty="0"/>
              <a:t>une méthode de </a:t>
            </a:r>
            <a:r>
              <a:rPr lang="fr-FR" sz="1200" b="1" dirty="0" smtClean="0"/>
              <a:t>ciblage</a:t>
            </a:r>
            <a:r>
              <a:rPr lang="fr-FR" sz="1200" dirty="0" smtClean="0"/>
              <a:t> des entreprises avec un absentéisme atypique</a:t>
            </a:r>
            <a:endParaRPr lang="fr-FR" sz="1200" dirty="0"/>
          </a:p>
          <a:p>
            <a:pPr marL="171450" lvl="1" indent="-171450" algn="just">
              <a:spcAft>
                <a:spcPts val="600"/>
              </a:spcAft>
              <a:buClr>
                <a:schemeClr val="accent2"/>
              </a:buClr>
              <a:buFont typeface="Arial" panose="020B0604020202020204" pitchFamily="34" charset="0"/>
              <a:buChar char="•"/>
            </a:pPr>
            <a:r>
              <a:rPr lang="fr-FR" sz="1200" dirty="0"/>
              <a:t>Elaborer une </a:t>
            </a:r>
            <a:r>
              <a:rPr lang="fr-FR" sz="1200" b="1" dirty="0"/>
              <a:t>offre de </a:t>
            </a:r>
            <a:r>
              <a:rPr lang="fr-FR" sz="1200" b="1" dirty="0" smtClean="0"/>
              <a:t>service adaptée </a:t>
            </a:r>
            <a:r>
              <a:rPr lang="fr-FR" sz="1200" dirty="0" smtClean="0"/>
              <a:t>pour inciter les entreprises à agir pour réduire leur absentéisme </a:t>
            </a:r>
            <a:endParaRPr lang="fr-FR" sz="1200" dirty="0"/>
          </a:p>
          <a:p>
            <a:pPr marL="171450" lvl="1" indent="-171450" algn="just">
              <a:spcAft>
                <a:spcPts val="600"/>
              </a:spcAft>
              <a:buClr>
                <a:schemeClr val="accent2"/>
              </a:buClr>
              <a:buFont typeface="Arial" panose="020B0604020202020204" pitchFamily="34" charset="0"/>
              <a:buChar char="•"/>
            </a:pPr>
            <a:r>
              <a:rPr lang="fr-FR" sz="1200" dirty="0" smtClean="0"/>
              <a:t>Après une phase expérimentale, </a:t>
            </a:r>
            <a:r>
              <a:rPr lang="fr-FR" sz="1200" b="1" dirty="0" smtClean="0"/>
              <a:t>généraliser </a:t>
            </a:r>
            <a:r>
              <a:rPr lang="fr-FR" sz="1200" b="1" dirty="0"/>
              <a:t>une action </a:t>
            </a:r>
            <a:r>
              <a:rPr lang="fr-FR" sz="1200" dirty="0"/>
              <a:t>de sensibilisation et en évaluer les résultats </a:t>
            </a:r>
          </a:p>
        </p:txBody>
      </p:sp>
      <p:sp>
        <p:nvSpPr>
          <p:cNvPr id="7" name="Espace réservé du numéro de diapositive 6">
            <a:extLst>
              <a:ext uri="{FF2B5EF4-FFF2-40B4-BE49-F238E27FC236}">
                <a16:creationId xmlns="" xmlns:a16="http://schemas.microsoft.com/office/drawing/2014/main" id="{2275680E-FE93-FC4F-8EF1-ECBD4436418A}"/>
              </a:ext>
            </a:extLst>
          </p:cNvPr>
          <p:cNvSpPr>
            <a:spLocks noGrp="1"/>
          </p:cNvSpPr>
          <p:nvPr>
            <p:ph type="sldNum" sz="quarter" idx="12"/>
          </p:nvPr>
        </p:nvSpPr>
        <p:spPr/>
        <p:txBody>
          <a:bodyPr/>
          <a:lstStyle/>
          <a:p>
            <a:fld id="{8D80BBEC-4D63-C844-A379-BE1BA1814F01}" type="slidenum">
              <a:rPr lang="fr-FR" smtClean="0"/>
              <a:t>15</a:t>
            </a:fld>
            <a:endParaRPr lang="fr-FR"/>
          </a:p>
        </p:txBody>
      </p:sp>
      <p:sp>
        <p:nvSpPr>
          <p:cNvPr id="5" name="Espace réservé du pied de page 4"/>
          <p:cNvSpPr>
            <a:spLocks noGrp="1"/>
          </p:cNvSpPr>
          <p:nvPr>
            <p:ph type="ftr" sz="quarter" idx="11"/>
          </p:nvPr>
        </p:nvSpPr>
        <p:spPr>
          <a:xfrm>
            <a:off x="457199" y="6356350"/>
            <a:ext cx="3152899" cy="365125"/>
          </a:xfrm>
        </p:spPr>
        <p:txBody>
          <a:bodyPr/>
          <a:lstStyle/>
          <a:p>
            <a:r>
              <a:rPr lang="fr-FR" dirty="0" smtClean="0"/>
              <a:t>Convention d'objectifs et de gestion AT/MP 2018 - 2022</a:t>
            </a:r>
            <a:endParaRPr lang="fr-FR" dirty="0"/>
          </a:p>
        </p:txBody>
      </p:sp>
    </p:spTree>
    <p:extLst>
      <p:ext uri="{BB962C8B-B14F-4D97-AF65-F5344CB8AC3E}">
        <p14:creationId xmlns:p14="http://schemas.microsoft.com/office/powerpoint/2010/main" val="27435424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81267429-EB5F-1F4C-9D48-967C80D7BB83}"/>
              </a:ext>
            </a:extLst>
          </p:cNvPr>
          <p:cNvSpPr>
            <a:spLocks noGrp="1"/>
          </p:cNvSpPr>
          <p:nvPr>
            <p:ph type="title"/>
          </p:nvPr>
        </p:nvSpPr>
        <p:spPr/>
        <p:txBody>
          <a:bodyPr>
            <a:normAutofit/>
          </a:bodyPr>
          <a:lstStyle/>
          <a:p>
            <a:r>
              <a:rPr lang="fr-FR" dirty="0"/>
              <a:t>Axe </a:t>
            </a:r>
            <a:r>
              <a:rPr lang="fr-FR" dirty="0" smtClean="0"/>
              <a:t>2 : </a:t>
            </a:r>
            <a:r>
              <a:rPr lang="fr-FR" dirty="0"/>
              <a:t>maîtriser les risques pour assurer l’équilibre de la branche</a:t>
            </a:r>
          </a:p>
        </p:txBody>
      </p:sp>
      <p:sp>
        <p:nvSpPr>
          <p:cNvPr id="3" name="Espace réservé du texte 2">
            <a:extLst>
              <a:ext uri="{FF2B5EF4-FFF2-40B4-BE49-F238E27FC236}">
                <a16:creationId xmlns="" xmlns:a16="http://schemas.microsoft.com/office/drawing/2014/main" id="{3B454D4E-5294-EE49-BAC6-A0AE0CA852B5}"/>
              </a:ext>
            </a:extLst>
          </p:cNvPr>
          <p:cNvSpPr>
            <a:spLocks noGrp="1"/>
          </p:cNvSpPr>
          <p:nvPr>
            <p:ph type="body" sz="quarter" idx="13"/>
          </p:nvPr>
        </p:nvSpPr>
        <p:spPr>
          <a:xfrm>
            <a:off x="448012" y="1928908"/>
            <a:ext cx="3514387" cy="4157567"/>
          </a:xfrm>
        </p:spPr>
        <p:txBody>
          <a:bodyPr>
            <a:normAutofit lnSpcReduction="10000"/>
          </a:bodyPr>
          <a:lstStyle/>
          <a:p>
            <a:r>
              <a:rPr lang="fr-FR" sz="1400" dirty="0"/>
              <a:t>Renforcer les leviers d’incitation à la prévention et le déploiement des actions de la branche </a:t>
            </a:r>
          </a:p>
          <a:p>
            <a:pPr algn="just"/>
            <a:endParaRPr lang="fr-FR" dirty="0"/>
          </a:p>
          <a:p>
            <a:pPr marL="171450" lvl="1" indent="-171450" algn="just">
              <a:spcAft>
                <a:spcPts val="600"/>
              </a:spcAft>
              <a:buClr>
                <a:schemeClr val="accent2"/>
              </a:buClr>
              <a:buFont typeface="Arial" panose="020B0604020202020204" pitchFamily="34" charset="0"/>
              <a:buChar char="•"/>
            </a:pPr>
            <a:r>
              <a:rPr lang="fr-FR" sz="1200" dirty="0"/>
              <a:t>Permettre aux entreprises d’être </a:t>
            </a:r>
            <a:r>
              <a:rPr lang="fr-FR" sz="1200" b="1" dirty="0"/>
              <a:t>autonomes en matière de management de la SST</a:t>
            </a:r>
          </a:p>
          <a:p>
            <a:pPr marL="171450" lvl="1" indent="-171450" algn="just">
              <a:spcAft>
                <a:spcPts val="600"/>
              </a:spcAft>
              <a:buClr>
                <a:schemeClr val="accent2"/>
              </a:buClr>
              <a:buFont typeface="Arial" panose="020B0604020202020204" pitchFamily="34" charset="0"/>
              <a:buChar char="•"/>
            </a:pPr>
            <a:r>
              <a:rPr lang="fr-FR" sz="1200" b="1" dirty="0"/>
              <a:t>Rénover les dispositifs </a:t>
            </a:r>
            <a:r>
              <a:rPr lang="fr-FR" sz="1200" b="1" dirty="0" smtClean="0"/>
              <a:t>d’incitation financière</a:t>
            </a:r>
            <a:endParaRPr lang="fr-FR" sz="1200" b="1" dirty="0"/>
          </a:p>
          <a:p>
            <a:pPr marL="171450" lvl="1" indent="-171450" algn="just">
              <a:spcAft>
                <a:spcPts val="600"/>
              </a:spcAft>
              <a:buClr>
                <a:schemeClr val="accent2"/>
              </a:buClr>
              <a:buFont typeface="Arial" panose="020B0604020202020204" pitchFamily="34" charset="0"/>
              <a:buChar char="•"/>
            </a:pPr>
            <a:r>
              <a:rPr lang="fr-FR" sz="1200" b="1" dirty="0"/>
              <a:t>Adapter les règles de tarification </a:t>
            </a:r>
            <a:r>
              <a:rPr lang="fr-FR" sz="1200" dirty="0"/>
              <a:t>pour la rendre plus incitative à la prévention</a:t>
            </a:r>
          </a:p>
          <a:p>
            <a:pPr marL="171450" lvl="1" indent="-171450" algn="just">
              <a:spcAft>
                <a:spcPts val="600"/>
              </a:spcAft>
              <a:buClr>
                <a:schemeClr val="accent2"/>
              </a:buClr>
              <a:buFont typeface="Arial" panose="020B0604020202020204" pitchFamily="34" charset="0"/>
              <a:buChar char="•"/>
            </a:pPr>
            <a:r>
              <a:rPr lang="fr-FR" sz="1200" dirty="0" smtClean="0"/>
              <a:t>Poursuivre l’implication </a:t>
            </a:r>
            <a:r>
              <a:rPr lang="fr-FR" sz="1200" dirty="0"/>
              <a:t>de la branche dans les travaux de </a:t>
            </a:r>
            <a:r>
              <a:rPr lang="fr-FR" sz="1200" b="1" dirty="0"/>
              <a:t>normalisation</a:t>
            </a:r>
          </a:p>
          <a:p>
            <a:pPr marL="171450" lvl="1" indent="-171450" algn="just">
              <a:spcAft>
                <a:spcPts val="600"/>
              </a:spcAft>
              <a:buClr>
                <a:schemeClr val="accent2"/>
              </a:buClr>
              <a:buFont typeface="Arial" panose="020B0604020202020204" pitchFamily="34" charset="0"/>
              <a:buChar char="•"/>
            </a:pPr>
            <a:r>
              <a:rPr lang="fr-FR" sz="1200" dirty="0"/>
              <a:t>Favoriser les dispositifs de prévention émanant </a:t>
            </a:r>
            <a:r>
              <a:rPr lang="fr-FR" sz="1200" b="1" dirty="0"/>
              <a:t>de recommandations de CTN et CTR</a:t>
            </a:r>
          </a:p>
          <a:p>
            <a:pPr marL="171450" lvl="1" indent="-171450" algn="just">
              <a:spcAft>
                <a:spcPts val="600"/>
              </a:spcAft>
              <a:buClr>
                <a:schemeClr val="accent2"/>
              </a:buClr>
              <a:buFont typeface="Arial" panose="020B0604020202020204" pitchFamily="34" charset="0"/>
              <a:buChar char="•"/>
            </a:pPr>
            <a:r>
              <a:rPr lang="fr-FR" sz="1200" dirty="0"/>
              <a:t>Favoriser </a:t>
            </a:r>
            <a:r>
              <a:rPr lang="fr-FR" sz="1200" b="1" dirty="0"/>
              <a:t>l’innovation en prévention</a:t>
            </a:r>
          </a:p>
          <a:p>
            <a:pPr marL="171450" lvl="1" indent="-171450" algn="just">
              <a:spcAft>
                <a:spcPts val="600"/>
              </a:spcAft>
              <a:buClr>
                <a:schemeClr val="accent2"/>
              </a:buClr>
              <a:buFont typeface="Arial" panose="020B0604020202020204" pitchFamily="34" charset="0"/>
              <a:buChar char="•"/>
            </a:pPr>
            <a:r>
              <a:rPr lang="fr-FR" sz="1200" dirty="0"/>
              <a:t>Agir en </a:t>
            </a:r>
            <a:r>
              <a:rPr lang="fr-FR" sz="1200" b="1" dirty="0"/>
              <a:t>partenariat</a:t>
            </a:r>
            <a:r>
              <a:rPr lang="fr-FR" sz="1200" dirty="0"/>
              <a:t> pour plus de complémentarité et d’efficacité  </a:t>
            </a:r>
          </a:p>
        </p:txBody>
      </p:sp>
      <p:sp>
        <p:nvSpPr>
          <p:cNvPr id="4" name="Espace réservé du texte 3">
            <a:extLst>
              <a:ext uri="{FF2B5EF4-FFF2-40B4-BE49-F238E27FC236}">
                <a16:creationId xmlns="" xmlns:a16="http://schemas.microsoft.com/office/drawing/2014/main" id="{5B8E0AF6-CBE1-3E4E-AD17-B5B88ABBE432}"/>
              </a:ext>
            </a:extLst>
          </p:cNvPr>
          <p:cNvSpPr>
            <a:spLocks noGrp="1"/>
          </p:cNvSpPr>
          <p:nvPr>
            <p:ph type="body" sz="quarter" idx="4294967295"/>
          </p:nvPr>
        </p:nvSpPr>
        <p:spPr>
          <a:xfrm>
            <a:off x="5153025" y="1928907"/>
            <a:ext cx="3157256" cy="4008065"/>
          </a:xfrm>
          <a:prstGeom prst="rect">
            <a:avLst/>
          </a:prstGeom>
        </p:spPr>
        <p:txBody>
          <a:bodyPr/>
          <a:lstStyle/>
          <a:p>
            <a:r>
              <a:rPr lang="fr-FR" sz="1400" dirty="0"/>
              <a:t>Lutter contre les pratiques abusives, fautives et les fraudes  </a:t>
            </a:r>
          </a:p>
          <a:p>
            <a:pPr algn="just"/>
            <a:endParaRPr lang="fr-FR" dirty="0"/>
          </a:p>
          <a:p>
            <a:pPr marL="171450" lvl="1" indent="-171450" algn="just">
              <a:spcAft>
                <a:spcPts val="600"/>
              </a:spcAft>
              <a:buClr>
                <a:schemeClr val="accent2"/>
              </a:buClr>
              <a:buFont typeface="Arial" panose="020B0604020202020204" pitchFamily="34" charset="0"/>
              <a:buChar char="•"/>
            </a:pPr>
            <a:r>
              <a:rPr lang="fr-FR" sz="1200" dirty="0"/>
              <a:t>Analyser et documenter les </a:t>
            </a:r>
            <a:r>
              <a:rPr lang="fr-FR" sz="1200" b="1" dirty="0"/>
              <a:t>failles </a:t>
            </a:r>
            <a:r>
              <a:rPr lang="fr-FR" sz="1200" b="1" dirty="0" smtClean="0"/>
              <a:t>potentielles </a:t>
            </a:r>
            <a:r>
              <a:rPr lang="fr-FR" sz="1200" dirty="0" smtClean="0"/>
              <a:t>dans nos différents processus de gestion (assurés et employeurs)</a:t>
            </a:r>
            <a:endParaRPr lang="fr-FR" sz="1200" dirty="0"/>
          </a:p>
          <a:p>
            <a:pPr marL="171450" lvl="1" indent="-171450" algn="just">
              <a:spcAft>
                <a:spcPts val="600"/>
              </a:spcAft>
              <a:buClr>
                <a:schemeClr val="accent2"/>
              </a:buClr>
              <a:buFont typeface="Arial" panose="020B0604020202020204" pitchFamily="34" charset="0"/>
              <a:buChar char="•"/>
            </a:pPr>
            <a:r>
              <a:rPr lang="fr-FR" sz="1200" dirty="0"/>
              <a:t>Mettre en place un </a:t>
            </a:r>
            <a:r>
              <a:rPr lang="fr-FR" sz="1200" b="1" dirty="0"/>
              <a:t>processus de détection </a:t>
            </a:r>
            <a:r>
              <a:rPr lang="fr-FR" sz="1200" dirty="0"/>
              <a:t>des dossiers suspects de fraude sur les flux</a:t>
            </a:r>
          </a:p>
        </p:txBody>
      </p:sp>
      <p:sp>
        <p:nvSpPr>
          <p:cNvPr id="6" name="Espace réservé du numéro de diapositive 5">
            <a:extLst>
              <a:ext uri="{FF2B5EF4-FFF2-40B4-BE49-F238E27FC236}">
                <a16:creationId xmlns="" xmlns:a16="http://schemas.microsoft.com/office/drawing/2014/main" id="{40666B0A-C78C-444C-828E-65F6EE34D29F}"/>
              </a:ext>
            </a:extLst>
          </p:cNvPr>
          <p:cNvSpPr>
            <a:spLocks noGrp="1"/>
          </p:cNvSpPr>
          <p:nvPr>
            <p:ph type="sldNum" sz="quarter" idx="12"/>
          </p:nvPr>
        </p:nvSpPr>
        <p:spPr/>
        <p:txBody>
          <a:bodyPr/>
          <a:lstStyle/>
          <a:p>
            <a:fld id="{8D80BBEC-4D63-C844-A379-BE1BA1814F01}" type="slidenum">
              <a:rPr lang="fr-FR" smtClean="0"/>
              <a:t>16</a:t>
            </a:fld>
            <a:endParaRPr lang="fr-FR"/>
          </a:p>
        </p:txBody>
      </p:sp>
      <p:sp>
        <p:nvSpPr>
          <p:cNvPr id="5" name="Espace réservé du pied de page 4"/>
          <p:cNvSpPr>
            <a:spLocks noGrp="1"/>
          </p:cNvSpPr>
          <p:nvPr>
            <p:ph type="ftr" sz="quarter" idx="11"/>
          </p:nvPr>
        </p:nvSpPr>
        <p:spPr>
          <a:xfrm>
            <a:off x="457199" y="6356350"/>
            <a:ext cx="3176649" cy="365125"/>
          </a:xfrm>
        </p:spPr>
        <p:txBody>
          <a:bodyPr/>
          <a:lstStyle/>
          <a:p>
            <a:r>
              <a:rPr lang="fr-FR" dirty="0" smtClean="0"/>
              <a:t>Convention d'objectifs et de gestion AT/MP 2018 - 2022</a:t>
            </a:r>
            <a:endParaRPr lang="fr-FR" dirty="0"/>
          </a:p>
        </p:txBody>
      </p:sp>
    </p:spTree>
    <p:extLst>
      <p:ext uri="{BB962C8B-B14F-4D97-AF65-F5344CB8AC3E}">
        <p14:creationId xmlns:p14="http://schemas.microsoft.com/office/powerpoint/2010/main" val="28437548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 xmlns:a16="http://schemas.microsoft.com/office/drawing/2014/main" id="{275C717B-6C55-4047-A1C9-82707CB761ED}"/>
              </a:ext>
            </a:extLst>
          </p:cNvPr>
          <p:cNvSpPr>
            <a:spLocks noGrp="1"/>
          </p:cNvSpPr>
          <p:nvPr>
            <p:ph type="title"/>
          </p:nvPr>
        </p:nvSpPr>
        <p:spPr/>
        <p:txBody>
          <a:bodyPr>
            <a:normAutofit/>
          </a:bodyPr>
          <a:lstStyle/>
          <a:p>
            <a:r>
              <a:rPr lang="fr-FR" dirty="0"/>
              <a:t>Axe 3 : mieux piloter les leviers pour agir et gagner en efficience</a:t>
            </a:r>
          </a:p>
        </p:txBody>
      </p:sp>
      <p:sp>
        <p:nvSpPr>
          <p:cNvPr id="3" name="Espace réservé du texte 2">
            <a:extLst>
              <a:ext uri="{FF2B5EF4-FFF2-40B4-BE49-F238E27FC236}">
                <a16:creationId xmlns="" xmlns:a16="http://schemas.microsoft.com/office/drawing/2014/main" id="{A5758032-871C-724C-912C-6AFBADDC681A}"/>
              </a:ext>
            </a:extLst>
          </p:cNvPr>
          <p:cNvSpPr>
            <a:spLocks noGrp="1"/>
          </p:cNvSpPr>
          <p:nvPr>
            <p:ph type="body" sz="quarter" idx="13"/>
          </p:nvPr>
        </p:nvSpPr>
        <p:spPr/>
        <p:txBody>
          <a:bodyPr/>
          <a:lstStyle/>
          <a:p>
            <a:r>
              <a:rPr lang="fr-FR" sz="1400" dirty="0"/>
              <a:t>Renforcer le pilotage des ressources de la branche</a:t>
            </a:r>
          </a:p>
          <a:p>
            <a:pPr algn="just"/>
            <a:r>
              <a:rPr lang="fr-FR" dirty="0"/>
              <a:t> </a:t>
            </a:r>
          </a:p>
          <a:p>
            <a:pPr marL="171450" lvl="1" indent="-171450" algn="just">
              <a:spcAft>
                <a:spcPts val="600"/>
              </a:spcAft>
              <a:buClr>
                <a:schemeClr val="accent2"/>
              </a:buClr>
              <a:buFont typeface="Arial" panose="020B0604020202020204" pitchFamily="34" charset="0"/>
              <a:buChar char="•"/>
            </a:pPr>
            <a:r>
              <a:rPr lang="fr-FR" sz="1200" dirty="0"/>
              <a:t>Développer des capacités de </a:t>
            </a:r>
            <a:r>
              <a:rPr lang="fr-FR" sz="1200" b="1" dirty="0"/>
              <a:t>pilotage et de contrôle de gestion </a:t>
            </a:r>
          </a:p>
          <a:p>
            <a:pPr marL="171450" lvl="1" indent="-171450" algn="just">
              <a:spcAft>
                <a:spcPts val="600"/>
              </a:spcAft>
              <a:buClr>
                <a:schemeClr val="accent2"/>
              </a:buClr>
              <a:buFont typeface="Arial" panose="020B0604020202020204" pitchFamily="34" charset="0"/>
              <a:buChar char="•"/>
            </a:pPr>
            <a:r>
              <a:rPr lang="fr-FR" sz="1200" dirty="0"/>
              <a:t>Rénover les </a:t>
            </a:r>
            <a:r>
              <a:rPr lang="fr-FR" sz="1200" b="1" dirty="0"/>
              <a:t>indicateurs de performance</a:t>
            </a:r>
            <a:r>
              <a:rPr lang="fr-FR" sz="1200" dirty="0"/>
              <a:t> des organismes </a:t>
            </a:r>
          </a:p>
          <a:p>
            <a:pPr marL="171450" lvl="1" indent="-171450" algn="just">
              <a:spcAft>
                <a:spcPts val="600"/>
              </a:spcAft>
              <a:buClr>
                <a:schemeClr val="accent2"/>
              </a:buClr>
              <a:buFont typeface="Arial" panose="020B0604020202020204" pitchFamily="34" charset="0"/>
              <a:buChar char="•"/>
            </a:pPr>
            <a:r>
              <a:rPr lang="fr-FR" sz="1200" dirty="0"/>
              <a:t>Développer une </a:t>
            </a:r>
            <a:r>
              <a:rPr lang="fr-FR" sz="1200" b="1" dirty="0"/>
              <a:t>politique RH </a:t>
            </a:r>
            <a:r>
              <a:rPr lang="fr-FR" sz="1200" dirty="0"/>
              <a:t>soutenant les orientations de la COG</a:t>
            </a:r>
          </a:p>
        </p:txBody>
      </p:sp>
      <p:sp>
        <p:nvSpPr>
          <p:cNvPr id="5" name="Espace réservé du texte 4">
            <a:extLst>
              <a:ext uri="{FF2B5EF4-FFF2-40B4-BE49-F238E27FC236}">
                <a16:creationId xmlns="" xmlns:a16="http://schemas.microsoft.com/office/drawing/2014/main" id="{155C315F-D911-5F4D-8E3B-E051A67C0F3E}"/>
              </a:ext>
            </a:extLst>
          </p:cNvPr>
          <p:cNvSpPr>
            <a:spLocks noGrp="1"/>
          </p:cNvSpPr>
          <p:nvPr>
            <p:ph type="body" sz="quarter" idx="4294967295"/>
          </p:nvPr>
        </p:nvSpPr>
        <p:spPr>
          <a:xfrm>
            <a:off x="6349481" y="1928908"/>
            <a:ext cx="2628000" cy="4008065"/>
          </a:xfrm>
          <a:prstGeom prst="rect">
            <a:avLst/>
          </a:prstGeom>
        </p:spPr>
        <p:txBody>
          <a:bodyPr/>
          <a:lstStyle/>
          <a:p>
            <a:r>
              <a:rPr lang="fr-FR" sz="1400" dirty="0"/>
              <a:t>Adapter le système d’information des risques </a:t>
            </a:r>
            <a:r>
              <a:rPr lang="fr-FR" sz="1400" dirty="0" smtClean="0"/>
              <a:t>professionnels </a:t>
            </a:r>
          </a:p>
          <a:p>
            <a:r>
              <a:rPr lang="fr-FR" sz="1200" i="1" dirty="0" smtClean="0"/>
              <a:t>(50 000 jours hommes)</a:t>
            </a:r>
            <a:endParaRPr lang="fr-FR" sz="1200" i="1" dirty="0"/>
          </a:p>
          <a:p>
            <a:pPr algn="just"/>
            <a:endParaRPr lang="fr-FR" dirty="0"/>
          </a:p>
          <a:p>
            <a:pPr marL="171450" lvl="1" indent="-171450" algn="just">
              <a:buClr>
                <a:schemeClr val="accent2"/>
              </a:buClr>
              <a:buFont typeface="Arial" panose="020B0604020202020204" pitchFamily="34" charset="0"/>
              <a:buChar char="•"/>
            </a:pPr>
            <a:r>
              <a:rPr lang="fr-FR" sz="1200" dirty="0"/>
              <a:t>Concevoir un </a:t>
            </a:r>
            <a:r>
              <a:rPr lang="fr-FR" sz="1200" b="1" dirty="0" smtClean="0"/>
              <a:t>schéma directeur des système d’information </a:t>
            </a:r>
            <a:r>
              <a:rPr lang="fr-FR" sz="1200" dirty="0" smtClean="0"/>
              <a:t>pour </a:t>
            </a:r>
            <a:r>
              <a:rPr lang="fr-FR" sz="1200" dirty="0"/>
              <a:t>la branche </a:t>
            </a:r>
            <a:r>
              <a:rPr lang="fr-FR" sz="1200" dirty="0" smtClean="0"/>
              <a:t>autour de </a:t>
            </a:r>
            <a:r>
              <a:rPr lang="fr-FR" sz="1200" b="1" dirty="0" smtClean="0"/>
              <a:t>4 enjeux</a:t>
            </a:r>
            <a:r>
              <a:rPr lang="fr-FR" sz="1200" dirty="0" smtClean="0"/>
              <a:t>.</a:t>
            </a:r>
          </a:p>
          <a:p>
            <a:pPr algn="just"/>
            <a:endParaRPr lang="fr-FR" dirty="0"/>
          </a:p>
        </p:txBody>
      </p:sp>
      <p:sp>
        <p:nvSpPr>
          <p:cNvPr id="4" name="Espace réservé du texte 3">
            <a:extLst>
              <a:ext uri="{FF2B5EF4-FFF2-40B4-BE49-F238E27FC236}">
                <a16:creationId xmlns="" xmlns:a16="http://schemas.microsoft.com/office/drawing/2014/main" id="{A96CDFA5-F84C-AF4D-821B-57AAB3CED668}"/>
              </a:ext>
            </a:extLst>
          </p:cNvPr>
          <p:cNvSpPr>
            <a:spLocks noGrp="1"/>
          </p:cNvSpPr>
          <p:nvPr>
            <p:ph type="body" sz="quarter" idx="4294967295"/>
          </p:nvPr>
        </p:nvSpPr>
        <p:spPr>
          <a:xfrm>
            <a:off x="3430800" y="1928908"/>
            <a:ext cx="2628000" cy="4008065"/>
          </a:xfrm>
          <a:prstGeom prst="rect">
            <a:avLst/>
          </a:prstGeom>
        </p:spPr>
        <p:txBody>
          <a:bodyPr>
            <a:normAutofit lnSpcReduction="10000"/>
          </a:bodyPr>
          <a:lstStyle/>
          <a:p>
            <a:r>
              <a:rPr lang="fr-FR" sz="1400" dirty="0"/>
              <a:t>Approfondir le travail </a:t>
            </a:r>
            <a:r>
              <a:rPr lang="fr-FR" sz="1400" dirty="0" smtClean="0"/>
              <a:t>en </a:t>
            </a:r>
            <a:r>
              <a:rPr lang="fr-FR" sz="1400" dirty="0"/>
              <a:t>réseau  </a:t>
            </a:r>
          </a:p>
          <a:p>
            <a:pPr algn="just"/>
            <a:endParaRPr lang="fr-FR" dirty="0"/>
          </a:p>
          <a:p>
            <a:pPr marL="171450" lvl="1" indent="-171450" algn="just">
              <a:spcAft>
                <a:spcPts val="600"/>
              </a:spcAft>
              <a:buClr>
                <a:schemeClr val="accent2"/>
              </a:buClr>
              <a:buFont typeface="Arial" panose="020B0604020202020204" pitchFamily="34" charset="0"/>
              <a:buChar char="•"/>
            </a:pPr>
            <a:r>
              <a:rPr lang="fr-FR" sz="1200" dirty="0"/>
              <a:t>Renforcer la </a:t>
            </a:r>
            <a:r>
              <a:rPr lang="fr-FR" sz="1200" b="1" dirty="0"/>
              <a:t>contribution de l’INRS </a:t>
            </a:r>
            <a:r>
              <a:rPr lang="fr-FR" sz="1200" dirty="0"/>
              <a:t>aux priorités de la branche</a:t>
            </a:r>
          </a:p>
          <a:p>
            <a:pPr marL="171450" lvl="1" indent="-171450" algn="just">
              <a:spcAft>
                <a:spcPts val="600"/>
              </a:spcAft>
              <a:buClr>
                <a:schemeClr val="accent2"/>
              </a:buClr>
              <a:buFont typeface="Arial" panose="020B0604020202020204" pitchFamily="34" charset="0"/>
              <a:buChar char="•"/>
            </a:pPr>
            <a:r>
              <a:rPr lang="fr-FR" sz="1200" dirty="0"/>
              <a:t>Confier à </a:t>
            </a:r>
            <a:r>
              <a:rPr lang="fr-FR" sz="1200" b="1" dirty="0"/>
              <a:t>Eurogip la coordination des activités internationales </a:t>
            </a:r>
            <a:r>
              <a:rPr lang="fr-FR" sz="1200" dirty="0"/>
              <a:t>de la branche </a:t>
            </a:r>
          </a:p>
          <a:p>
            <a:pPr marL="171450" lvl="1" indent="-171450" algn="just">
              <a:spcAft>
                <a:spcPts val="600"/>
              </a:spcAft>
              <a:buClr>
                <a:schemeClr val="accent2"/>
              </a:buClr>
              <a:buFont typeface="Arial" panose="020B0604020202020204" pitchFamily="34" charset="0"/>
              <a:buChar char="•"/>
            </a:pPr>
            <a:r>
              <a:rPr lang="fr-FR" sz="1200" b="1" dirty="0"/>
              <a:t>Mutualiser</a:t>
            </a:r>
            <a:r>
              <a:rPr lang="fr-FR" sz="1200" dirty="0"/>
              <a:t> les dossiers requérant un </a:t>
            </a:r>
            <a:r>
              <a:rPr lang="fr-FR" sz="1200" b="1" dirty="0"/>
              <a:t>fort niveau d’expertise</a:t>
            </a:r>
          </a:p>
          <a:p>
            <a:pPr marL="171450" lvl="1" indent="-171450" algn="just">
              <a:spcAft>
                <a:spcPts val="600"/>
              </a:spcAft>
              <a:buClr>
                <a:schemeClr val="accent2"/>
              </a:buClr>
              <a:buFont typeface="Arial" panose="020B0604020202020204" pitchFamily="34" charset="0"/>
              <a:buChar char="•"/>
            </a:pPr>
            <a:r>
              <a:rPr lang="fr-FR" sz="1200" dirty="0"/>
              <a:t>Inciter les caisses régionales à </a:t>
            </a:r>
            <a:r>
              <a:rPr lang="fr-FR" sz="1200" b="1" dirty="0" smtClean="0"/>
              <a:t>contribuer aux travaux </a:t>
            </a:r>
            <a:r>
              <a:rPr lang="fr-FR" sz="1200" dirty="0" smtClean="0"/>
              <a:t>de </a:t>
            </a:r>
            <a:r>
              <a:rPr lang="fr-FR" sz="1200" dirty="0"/>
              <a:t>prévention du réseau </a:t>
            </a:r>
          </a:p>
          <a:p>
            <a:pPr marL="171450" lvl="1" indent="-171450" algn="just">
              <a:spcAft>
                <a:spcPts val="600"/>
              </a:spcAft>
              <a:buClr>
                <a:schemeClr val="accent2"/>
              </a:buClr>
              <a:buFont typeface="Arial" panose="020B0604020202020204" pitchFamily="34" charset="0"/>
              <a:buChar char="•"/>
            </a:pPr>
            <a:r>
              <a:rPr lang="fr-FR" sz="1200" dirty="0"/>
              <a:t>Poursuivre l’adaptation des organisations de travail au niveau </a:t>
            </a:r>
            <a:r>
              <a:rPr lang="fr-FR" sz="1200" b="1" dirty="0"/>
              <a:t>régional </a:t>
            </a:r>
            <a:r>
              <a:rPr lang="fr-FR" sz="1200" dirty="0"/>
              <a:t> </a:t>
            </a:r>
          </a:p>
          <a:p>
            <a:pPr algn="just"/>
            <a:endParaRPr lang="fr-FR" dirty="0"/>
          </a:p>
        </p:txBody>
      </p:sp>
      <p:sp>
        <p:nvSpPr>
          <p:cNvPr id="6" name="Espace réservé du numéro de diapositive 5">
            <a:extLst>
              <a:ext uri="{FF2B5EF4-FFF2-40B4-BE49-F238E27FC236}">
                <a16:creationId xmlns="" xmlns:a16="http://schemas.microsoft.com/office/drawing/2014/main" id="{C5EA7921-8809-DE43-912F-6CC5724B792E}"/>
              </a:ext>
            </a:extLst>
          </p:cNvPr>
          <p:cNvSpPr>
            <a:spLocks noGrp="1"/>
          </p:cNvSpPr>
          <p:nvPr>
            <p:ph type="sldNum" sz="quarter" idx="12"/>
          </p:nvPr>
        </p:nvSpPr>
        <p:spPr/>
        <p:txBody>
          <a:bodyPr/>
          <a:lstStyle/>
          <a:p>
            <a:fld id="{8D80BBEC-4D63-C844-A379-BE1BA1814F01}" type="slidenum">
              <a:rPr lang="fr-FR" smtClean="0"/>
              <a:t>17</a:t>
            </a:fld>
            <a:endParaRPr lang="fr-FR"/>
          </a:p>
        </p:txBody>
      </p:sp>
      <p:sp>
        <p:nvSpPr>
          <p:cNvPr id="7" name="Espace réservé du pied de page 6"/>
          <p:cNvSpPr>
            <a:spLocks noGrp="1"/>
          </p:cNvSpPr>
          <p:nvPr>
            <p:ph type="ftr" sz="quarter" idx="11"/>
          </p:nvPr>
        </p:nvSpPr>
        <p:spPr>
          <a:xfrm>
            <a:off x="457200" y="6356350"/>
            <a:ext cx="3129148" cy="365125"/>
          </a:xfrm>
        </p:spPr>
        <p:txBody>
          <a:bodyPr/>
          <a:lstStyle/>
          <a:p>
            <a:r>
              <a:rPr lang="fr-FR" dirty="0" smtClean="0"/>
              <a:t>Convention d'objectifs et de gestion AT/MP 2018 - 2022</a:t>
            </a:r>
            <a:endParaRPr lang="fr-FR" dirty="0"/>
          </a:p>
        </p:txBody>
      </p:sp>
    </p:spTree>
    <p:extLst>
      <p:ext uri="{BB962C8B-B14F-4D97-AF65-F5344CB8AC3E}">
        <p14:creationId xmlns:p14="http://schemas.microsoft.com/office/powerpoint/2010/main" val="25235469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pied de page 1"/>
          <p:cNvSpPr>
            <a:spLocks noGrp="1"/>
          </p:cNvSpPr>
          <p:nvPr>
            <p:ph type="ftr" sz="quarter" idx="11"/>
          </p:nvPr>
        </p:nvSpPr>
        <p:spPr>
          <a:xfrm>
            <a:off x="457199" y="6356350"/>
            <a:ext cx="3331029" cy="365125"/>
          </a:xfrm>
        </p:spPr>
        <p:txBody>
          <a:bodyPr/>
          <a:lstStyle/>
          <a:p>
            <a:r>
              <a:rPr lang="fr-FR" dirty="0" smtClean="0"/>
              <a:t>Convention d'objectifs et de gestion AT/MP 2018 - 2022</a:t>
            </a:r>
            <a:endParaRPr lang="fr-FR" dirty="0"/>
          </a:p>
        </p:txBody>
      </p:sp>
      <p:sp>
        <p:nvSpPr>
          <p:cNvPr id="3" name="Espace réservé du numéro de diapositive 2"/>
          <p:cNvSpPr>
            <a:spLocks noGrp="1"/>
          </p:cNvSpPr>
          <p:nvPr>
            <p:ph type="sldNum" sz="quarter" idx="12"/>
          </p:nvPr>
        </p:nvSpPr>
        <p:spPr/>
        <p:txBody>
          <a:bodyPr/>
          <a:lstStyle/>
          <a:p>
            <a:fld id="{8D80BBEC-4D63-C844-A379-BE1BA1814F01}" type="slidenum">
              <a:rPr lang="fr-FR" smtClean="0"/>
              <a:t>18</a:t>
            </a:fld>
            <a:endParaRPr lang="fr-FR" dirty="0"/>
          </a:p>
        </p:txBody>
      </p:sp>
      <p:sp>
        <p:nvSpPr>
          <p:cNvPr id="4" name="Titre 3"/>
          <p:cNvSpPr>
            <a:spLocks noGrp="1"/>
          </p:cNvSpPr>
          <p:nvPr>
            <p:ph type="title"/>
          </p:nvPr>
        </p:nvSpPr>
        <p:spPr/>
        <p:txBody>
          <a:bodyPr/>
          <a:lstStyle/>
          <a:p>
            <a:r>
              <a:rPr lang="fr-FR" dirty="0" smtClean="0"/>
              <a:t>Les moyens pour agir </a:t>
            </a:r>
            <a:endParaRPr lang="fr-FR" dirty="0"/>
          </a:p>
        </p:txBody>
      </p:sp>
      <p:sp>
        <p:nvSpPr>
          <p:cNvPr id="5" name="Espace réservé du texte 4"/>
          <p:cNvSpPr>
            <a:spLocks noGrp="1"/>
          </p:cNvSpPr>
          <p:nvPr>
            <p:ph type="body" sz="quarter" idx="13"/>
          </p:nvPr>
        </p:nvSpPr>
        <p:spPr>
          <a:xfrm>
            <a:off x="190500" y="2100358"/>
            <a:ext cx="1819275" cy="4008065"/>
          </a:xfrm>
        </p:spPr>
        <p:txBody>
          <a:bodyPr/>
          <a:lstStyle/>
          <a:p>
            <a:r>
              <a:rPr lang="fr-FR" sz="1400" b="1" dirty="0" smtClean="0"/>
              <a:t>Un nombre resserré d’engagements et d’indicateurs</a:t>
            </a:r>
          </a:p>
          <a:p>
            <a:endParaRPr lang="fr-FR" sz="1200" b="1" dirty="0" smtClean="0">
              <a:solidFill>
                <a:schemeClr val="accent3"/>
              </a:solidFill>
            </a:endParaRPr>
          </a:p>
          <a:p>
            <a:pPr marL="171450" indent="-171450">
              <a:buFont typeface="Arial" panose="020B0604020202020204" pitchFamily="34" charset="0"/>
              <a:buChar char="•"/>
            </a:pPr>
            <a:r>
              <a:rPr lang="fr-FR" sz="1200" dirty="0" smtClean="0">
                <a:solidFill>
                  <a:schemeClr val="accent3"/>
                </a:solidFill>
              </a:rPr>
              <a:t>53 actions à suivre sur la période</a:t>
            </a:r>
          </a:p>
          <a:p>
            <a:pPr marL="171450" indent="-171450">
              <a:buFont typeface="Arial" panose="020B0604020202020204" pitchFamily="34" charset="0"/>
              <a:buChar char="•"/>
            </a:pPr>
            <a:endParaRPr lang="fr-FR" sz="1200" dirty="0" smtClean="0">
              <a:solidFill>
                <a:schemeClr val="accent3"/>
              </a:solidFill>
            </a:endParaRPr>
          </a:p>
          <a:p>
            <a:pPr marL="171450" indent="-171450">
              <a:buFont typeface="Arial" panose="020B0604020202020204" pitchFamily="34" charset="0"/>
              <a:buChar char="•"/>
            </a:pPr>
            <a:r>
              <a:rPr lang="fr-FR" sz="1200" b="1" dirty="0" smtClean="0">
                <a:solidFill>
                  <a:schemeClr val="accent3"/>
                </a:solidFill>
              </a:rPr>
              <a:t>30 indicateurs </a:t>
            </a:r>
          </a:p>
          <a:p>
            <a:pPr marL="171450" indent="-171450">
              <a:buFont typeface="Arial" panose="020B0604020202020204" pitchFamily="34" charset="0"/>
              <a:buChar char="•"/>
            </a:pPr>
            <a:endParaRPr lang="fr-FR" sz="1100" dirty="0">
              <a:solidFill>
                <a:schemeClr val="accent3"/>
              </a:solidFill>
            </a:endParaRPr>
          </a:p>
        </p:txBody>
      </p:sp>
      <p:sp>
        <p:nvSpPr>
          <p:cNvPr id="6" name="Espace réservé du texte 5"/>
          <p:cNvSpPr>
            <a:spLocks noGrp="1"/>
          </p:cNvSpPr>
          <p:nvPr>
            <p:ph type="body" sz="quarter" idx="4294967295"/>
          </p:nvPr>
        </p:nvSpPr>
        <p:spPr>
          <a:xfrm>
            <a:off x="2009775" y="2093731"/>
            <a:ext cx="2095499" cy="4008065"/>
          </a:xfrm>
          <a:prstGeom prst="rect">
            <a:avLst/>
          </a:prstGeom>
        </p:spPr>
        <p:txBody>
          <a:bodyPr/>
          <a:lstStyle/>
          <a:p>
            <a:r>
              <a:rPr lang="fr-FR" sz="1400" b="1" dirty="0" smtClean="0"/>
              <a:t>Une évolution de la masse salariale équivalent à celle de la précédente COG </a:t>
            </a:r>
          </a:p>
          <a:p>
            <a:endParaRPr lang="fr-FR" sz="1200" dirty="0">
              <a:solidFill>
                <a:schemeClr val="accent3"/>
              </a:solidFill>
            </a:endParaRPr>
          </a:p>
          <a:p>
            <a:pPr marL="285750" indent="-285750">
              <a:buFont typeface="Arial" panose="020B0604020202020204" pitchFamily="34" charset="0"/>
              <a:buChar char="•"/>
            </a:pPr>
            <a:r>
              <a:rPr lang="fr-FR" sz="1200" dirty="0">
                <a:solidFill>
                  <a:schemeClr val="accent3"/>
                </a:solidFill>
              </a:rPr>
              <a:t>U</a:t>
            </a:r>
            <a:r>
              <a:rPr lang="fr-FR" sz="1200" dirty="0" smtClean="0">
                <a:solidFill>
                  <a:schemeClr val="accent3"/>
                </a:solidFill>
              </a:rPr>
              <a:t>n objectif de réduction du personnel de la branche à -5% soit </a:t>
            </a:r>
            <a:r>
              <a:rPr lang="fr-FR" sz="1200" b="1" dirty="0" smtClean="0">
                <a:solidFill>
                  <a:schemeClr val="accent3"/>
                </a:solidFill>
              </a:rPr>
              <a:t>-102 ETPMA</a:t>
            </a:r>
            <a:r>
              <a:rPr lang="fr-FR" sz="1200" dirty="0" smtClean="0">
                <a:solidFill>
                  <a:schemeClr val="accent3"/>
                </a:solidFill>
              </a:rPr>
              <a:t> à restituer d’ici 2022</a:t>
            </a:r>
            <a:endParaRPr lang="fr-FR" dirty="0" smtClean="0"/>
          </a:p>
          <a:p>
            <a:pPr marL="285750" indent="-285750">
              <a:buFont typeface="Arial" panose="020B0604020202020204" pitchFamily="34" charset="0"/>
              <a:buChar char="•"/>
            </a:pPr>
            <a:endParaRPr lang="fr-FR" sz="1200" dirty="0">
              <a:solidFill>
                <a:schemeClr val="accent3"/>
              </a:solidFill>
            </a:endParaRPr>
          </a:p>
          <a:p>
            <a:pPr marL="285750" indent="-285750">
              <a:buFont typeface="Arial" panose="020B0604020202020204" pitchFamily="34" charset="0"/>
              <a:buChar char="•"/>
            </a:pPr>
            <a:r>
              <a:rPr lang="fr-FR" sz="1200" b="1" dirty="0" smtClean="0">
                <a:solidFill>
                  <a:schemeClr val="accent3"/>
                </a:solidFill>
              </a:rPr>
              <a:t>Dont 47 ETPMA subordonnés à la sortie de textes réglementaires </a:t>
            </a:r>
            <a:endParaRPr lang="fr-FR" sz="1200" b="1" dirty="0">
              <a:solidFill>
                <a:schemeClr val="accent3"/>
              </a:solidFill>
            </a:endParaRPr>
          </a:p>
        </p:txBody>
      </p:sp>
      <p:sp>
        <p:nvSpPr>
          <p:cNvPr id="8" name="Espace réservé du texte 5"/>
          <p:cNvSpPr>
            <a:spLocks noGrp="1"/>
          </p:cNvSpPr>
          <p:nvPr>
            <p:ph type="body" sz="quarter" idx="4294967295"/>
          </p:nvPr>
        </p:nvSpPr>
        <p:spPr>
          <a:xfrm>
            <a:off x="4200525" y="2077579"/>
            <a:ext cx="2543175" cy="4008065"/>
          </a:xfrm>
          <a:prstGeom prst="rect">
            <a:avLst/>
          </a:prstGeom>
        </p:spPr>
        <p:txBody>
          <a:bodyPr>
            <a:normAutofit fontScale="92500" lnSpcReduction="10000"/>
          </a:bodyPr>
          <a:lstStyle/>
          <a:p>
            <a:r>
              <a:rPr lang="fr-FR" sz="1500" b="1" dirty="0" smtClean="0"/>
              <a:t>Un cadrage budgétaire en fonctionnement plutôt atténué par rapport aux cadrages des autres branches </a:t>
            </a:r>
          </a:p>
          <a:p>
            <a:endParaRPr lang="fr-FR" sz="1200" dirty="0">
              <a:solidFill>
                <a:schemeClr val="accent3"/>
              </a:solidFill>
            </a:endParaRPr>
          </a:p>
          <a:p>
            <a:pPr marL="285750" indent="-285750">
              <a:buFont typeface="Arial" panose="020B0604020202020204" pitchFamily="34" charset="0"/>
              <a:buChar char="•"/>
            </a:pPr>
            <a:r>
              <a:rPr lang="fr-FR" sz="1300" dirty="0" smtClean="0">
                <a:solidFill>
                  <a:schemeClr val="accent3"/>
                </a:solidFill>
              </a:rPr>
              <a:t>Une diminution de </a:t>
            </a:r>
            <a:r>
              <a:rPr lang="fr-FR" sz="1300" b="1" dirty="0" smtClean="0">
                <a:solidFill>
                  <a:schemeClr val="accent3"/>
                </a:solidFill>
              </a:rPr>
              <a:t>18% des frais de fonctionnement </a:t>
            </a:r>
            <a:r>
              <a:rPr lang="fr-FR" sz="1300" dirty="0" smtClean="0">
                <a:solidFill>
                  <a:schemeClr val="accent3"/>
                </a:solidFill>
              </a:rPr>
              <a:t>essentiellement autour de </a:t>
            </a:r>
            <a:r>
              <a:rPr lang="fr-FR" sz="1300" b="1" dirty="0" smtClean="0">
                <a:solidFill>
                  <a:schemeClr val="accent3"/>
                </a:solidFill>
              </a:rPr>
              <a:t>l’affranchissement </a:t>
            </a:r>
            <a:r>
              <a:rPr lang="fr-FR" sz="1300" dirty="0" smtClean="0">
                <a:solidFill>
                  <a:schemeClr val="accent3"/>
                </a:solidFill>
              </a:rPr>
              <a:t>par augmentation de la dématérialisation</a:t>
            </a:r>
            <a:endParaRPr lang="fr-FR" sz="1300" dirty="0" smtClean="0"/>
          </a:p>
          <a:p>
            <a:pPr marL="285750" indent="-285750">
              <a:buFont typeface="Arial" panose="020B0604020202020204" pitchFamily="34" charset="0"/>
              <a:buChar char="•"/>
            </a:pPr>
            <a:endParaRPr lang="fr-FR" sz="1300" dirty="0">
              <a:solidFill>
                <a:schemeClr val="accent3"/>
              </a:solidFill>
            </a:endParaRPr>
          </a:p>
          <a:p>
            <a:pPr marL="285750" indent="-285750">
              <a:buFont typeface="Arial" panose="020B0604020202020204" pitchFamily="34" charset="0"/>
              <a:buChar char="•"/>
            </a:pPr>
            <a:r>
              <a:rPr lang="fr-FR" sz="1300" dirty="0" smtClean="0">
                <a:solidFill>
                  <a:schemeClr val="accent3"/>
                </a:solidFill>
              </a:rPr>
              <a:t>La nécessité de reproduire les efforts de la précédente période de façon générale </a:t>
            </a:r>
          </a:p>
          <a:p>
            <a:pPr marL="285750" indent="-285750">
              <a:buFont typeface="Arial" panose="020B0604020202020204" pitchFamily="34" charset="0"/>
              <a:buChar char="•"/>
            </a:pPr>
            <a:endParaRPr lang="fr-FR" sz="1300" dirty="0" smtClean="0">
              <a:solidFill>
                <a:schemeClr val="accent3"/>
              </a:solidFill>
            </a:endParaRPr>
          </a:p>
          <a:p>
            <a:pPr marL="285750" indent="-285750">
              <a:buFont typeface="Arial" panose="020B0604020202020204" pitchFamily="34" charset="0"/>
              <a:buChar char="•"/>
            </a:pPr>
            <a:r>
              <a:rPr lang="fr-FR" sz="1300" b="1" dirty="0" smtClean="0">
                <a:solidFill>
                  <a:schemeClr val="accent3"/>
                </a:solidFill>
              </a:rPr>
              <a:t>Un fort investissement sur les systèmes d’information </a:t>
            </a:r>
            <a:r>
              <a:rPr lang="fr-FR" sz="1300" dirty="0" smtClean="0">
                <a:solidFill>
                  <a:schemeClr val="accent3"/>
                </a:solidFill>
              </a:rPr>
              <a:t>pour soutenir l’effort de modernisation de la branche </a:t>
            </a:r>
            <a:endParaRPr lang="fr-FR" sz="1300" dirty="0">
              <a:solidFill>
                <a:schemeClr val="accent3"/>
              </a:solidFill>
            </a:endParaRPr>
          </a:p>
        </p:txBody>
      </p:sp>
      <p:sp>
        <p:nvSpPr>
          <p:cNvPr id="9" name="Espace réservé du texte 5"/>
          <p:cNvSpPr>
            <a:spLocks noGrp="1"/>
          </p:cNvSpPr>
          <p:nvPr>
            <p:ph type="body" sz="quarter" idx="4294967295"/>
          </p:nvPr>
        </p:nvSpPr>
        <p:spPr>
          <a:xfrm>
            <a:off x="6819900" y="2074681"/>
            <a:ext cx="2190750" cy="4008065"/>
          </a:xfrm>
          <a:prstGeom prst="rect">
            <a:avLst/>
          </a:prstGeom>
        </p:spPr>
        <p:txBody>
          <a:bodyPr/>
          <a:lstStyle/>
          <a:p>
            <a:r>
              <a:rPr lang="fr-FR" sz="1400" b="1" dirty="0" smtClean="0"/>
              <a:t>Une augmentation forte du budget d’intervention </a:t>
            </a:r>
          </a:p>
          <a:p>
            <a:endParaRPr lang="fr-FR" sz="1200" dirty="0">
              <a:solidFill>
                <a:schemeClr val="accent3"/>
              </a:solidFill>
            </a:endParaRPr>
          </a:p>
          <a:p>
            <a:pPr marL="285750" indent="-285750">
              <a:buFont typeface="Arial" panose="020B0604020202020204" pitchFamily="34" charset="0"/>
              <a:buChar char="•"/>
            </a:pPr>
            <a:r>
              <a:rPr lang="fr-FR" sz="1200" dirty="0" smtClean="0">
                <a:solidFill>
                  <a:schemeClr val="accent3"/>
                </a:solidFill>
              </a:rPr>
              <a:t>Le</a:t>
            </a:r>
            <a:r>
              <a:rPr lang="fr-FR" sz="1200" b="1" dirty="0" smtClean="0">
                <a:solidFill>
                  <a:schemeClr val="accent3"/>
                </a:solidFill>
              </a:rPr>
              <a:t> maintien des dotations INRS et </a:t>
            </a:r>
            <a:r>
              <a:rPr lang="fr-FR" sz="1200" b="1" dirty="0" err="1" smtClean="0">
                <a:solidFill>
                  <a:schemeClr val="accent3"/>
                </a:solidFill>
              </a:rPr>
              <a:t>Eurogip</a:t>
            </a:r>
            <a:r>
              <a:rPr lang="fr-FR" sz="1200" b="1" dirty="0" smtClean="0">
                <a:solidFill>
                  <a:schemeClr val="accent3"/>
                </a:solidFill>
              </a:rPr>
              <a:t> </a:t>
            </a:r>
            <a:endParaRPr lang="fr-FR" b="1" dirty="0" smtClean="0"/>
          </a:p>
          <a:p>
            <a:pPr marL="285750" indent="-285750">
              <a:buFont typeface="Arial" panose="020B0604020202020204" pitchFamily="34" charset="0"/>
              <a:buChar char="•"/>
            </a:pPr>
            <a:endParaRPr lang="fr-FR" sz="1200" dirty="0">
              <a:solidFill>
                <a:schemeClr val="accent3"/>
              </a:solidFill>
            </a:endParaRPr>
          </a:p>
          <a:p>
            <a:pPr marL="285750" indent="-285750">
              <a:buFont typeface="Arial" panose="020B0604020202020204" pitchFamily="34" charset="0"/>
              <a:buChar char="•"/>
            </a:pPr>
            <a:r>
              <a:rPr lang="fr-FR" sz="1200" b="1" dirty="0" smtClean="0">
                <a:solidFill>
                  <a:schemeClr val="accent3"/>
                </a:solidFill>
              </a:rPr>
              <a:t>L’augmentation des incitations financières, de 50 M€/an à 85M€/an </a:t>
            </a:r>
            <a:r>
              <a:rPr lang="fr-FR" sz="1200" dirty="0" smtClean="0">
                <a:solidFill>
                  <a:schemeClr val="accent3"/>
                </a:solidFill>
              </a:rPr>
              <a:t>(voire 100M€/an sous réserve d’une évaluation pour les 2 dernières années de la COG)</a:t>
            </a:r>
            <a:endParaRPr lang="fr-FR" sz="1200" dirty="0">
              <a:solidFill>
                <a:schemeClr val="accent3"/>
              </a:solidFill>
            </a:endParaRPr>
          </a:p>
        </p:txBody>
      </p:sp>
    </p:spTree>
    <p:extLst>
      <p:ext uri="{BB962C8B-B14F-4D97-AF65-F5344CB8AC3E}">
        <p14:creationId xmlns:p14="http://schemas.microsoft.com/office/powerpoint/2010/main" val="11202901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4F5F8C3-FAAB-954B-8797-F8B67252D211}"/>
              </a:ext>
            </a:extLst>
          </p:cNvPr>
          <p:cNvSpPr>
            <a:spLocks noGrp="1"/>
          </p:cNvSpPr>
          <p:nvPr>
            <p:ph type="ctrTitle"/>
          </p:nvPr>
        </p:nvSpPr>
        <p:spPr>
          <a:xfrm>
            <a:off x="3889614" y="3449606"/>
            <a:ext cx="4906370" cy="1170223"/>
          </a:xfrm>
        </p:spPr>
        <p:txBody>
          <a:bodyPr>
            <a:normAutofit fontScale="90000"/>
          </a:bodyPr>
          <a:lstStyle/>
          <a:p>
            <a:r>
              <a:rPr lang="fr-FR" dirty="0" smtClean="0"/>
              <a:t>présentation des programmes de prévention</a:t>
            </a:r>
            <a:br>
              <a:rPr lang="fr-FR" dirty="0" smtClean="0"/>
            </a:br>
            <a:r>
              <a:rPr lang="fr-FR" dirty="0" smtClean="0"/>
              <a:t>2018 - 2022</a:t>
            </a:r>
            <a:endParaRPr lang="fr-FR" dirty="0"/>
          </a:p>
        </p:txBody>
      </p:sp>
      <p:sp>
        <p:nvSpPr>
          <p:cNvPr id="3" name="Sous-titre 2">
            <a:extLst>
              <a:ext uri="{FF2B5EF4-FFF2-40B4-BE49-F238E27FC236}">
                <a16:creationId xmlns:a16="http://schemas.microsoft.com/office/drawing/2014/main" xmlns="" id="{895C39AB-1642-9D4C-96D9-9A5196F2F574}"/>
              </a:ext>
            </a:extLst>
          </p:cNvPr>
          <p:cNvSpPr>
            <a:spLocks noGrp="1"/>
          </p:cNvSpPr>
          <p:nvPr>
            <p:ph type="subTitle" idx="1"/>
          </p:nvPr>
        </p:nvSpPr>
        <p:spPr/>
        <p:txBody>
          <a:bodyPr>
            <a:normAutofit/>
          </a:bodyPr>
          <a:lstStyle/>
          <a:p>
            <a:r>
              <a:rPr lang="fr-FR" sz="1800" b="1" dirty="0" smtClean="0"/>
              <a:t>3-</a:t>
            </a:r>
            <a:endParaRPr lang="fr-FR" sz="1800" b="1" dirty="0"/>
          </a:p>
        </p:txBody>
      </p:sp>
      <p:sp>
        <p:nvSpPr>
          <p:cNvPr id="4" name="Espace réservé du numéro de diapositive 3">
            <a:extLst>
              <a:ext uri="{FF2B5EF4-FFF2-40B4-BE49-F238E27FC236}">
                <a16:creationId xmlns:a16="http://schemas.microsoft.com/office/drawing/2014/main" xmlns="" id="{3C11C2FD-BBFC-A744-A942-E4111D705986}"/>
              </a:ext>
            </a:extLst>
          </p:cNvPr>
          <p:cNvSpPr>
            <a:spLocks noGrp="1"/>
          </p:cNvSpPr>
          <p:nvPr>
            <p:ph type="sldNum" sz="quarter" idx="12"/>
          </p:nvPr>
        </p:nvSpPr>
        <p:spPr/>
        <p:txBody>
          <a:bodyPr/>
          <a:lstStyle/>
          <a:p>
            <a:fld id="{6449DF2F-1454-6345-8509-D6A80A24A364}" type="slidenum">
              <a:rPr lang="fr-FR" smtClean="0"/>
              <a:t>19</a:t>
            </a:fld>
            <a:endParaRPr lang="fr-FR"/>
          </a:p>
        </p:txBody>
      </p:sp>
    </p:spTree>
    <p:extLst>
      <p:ext uri="{BB962C8B-B14F-4D97-AF65-F5344CB8AC3E}">
        <p14:creationId xmlns:p14="http://schemas.microsoft.com/office/powerpoint/2010/main" val="15521007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2</a:t>
            </a:fld>
            <a:endParaRPr lang="fr-FR"/>
          </a:p>
        </p:txBody>
      </p:sp>
      <p:sp>
        <p:nvSpPr>
          <p:cNvPr id="4" name="Titre 2"/>
          <p:cNvSpPr>
            <a:spLocks noGrp="1"/>
          </p:cNvSpPr>
          <p:nvPr>
            <p:ph type="title"/>
          </p:nvPr>
        </p:nvSpPr>
        <p:spPr>
          <a:xfrm>
            <a:off x="457200" y="443485"/>
            <a:ext cx="7676865" cy="1143000"/>
          </a:xfrm>
        </p:spPr>
        <p:txBody>
          <a:bodyPr/>
          <a:lstStyle/>
          <a:p>
            <a:r>
              <a:rPr lang="fr-FR" dirty="0" smtClean="0"/>
              <a:t>PROGRAMME :</a:t>
            </a:r>
            <a:endParaRPr lang="fr-FR" dirty="0"/>
          </a:p>
        </p:txBody>
      </p:sp>
      <p:sp>
        <p:nvSpPr>
          <p:cNvPr id="5" name="Espace réservé du texte 2">
            <a:extLst>
              <a:ext uri="{FF2B5EF4-FFF2-40B4-BE49-F238E27FC236}">
                <a16:creationId xmlns="" xmlns:a16="http://schemas.microsoft.com/office/drawing/2014/main" id="{3485065C-BA26-7246-9C08-22F5CA17B2E7}"/>
              </a:ext>
            </a:extLst>
          </p:cNvPr>
          <p:cNvSpPr>
            <a:spLocks noGrp="1"/>
          </p:cNvSpPr>
          <p:nvPr>
            <p:ph type="body" sz="quarter" idx="4294967295"/>
          </p:nvPr>
        </p:nvSpPr>
        <p:spPr>
          <a:xfrm>
            <a:off x="485775" y="1692322"/>
            <a:ext cx="7648290" cy="3960859"/>
          </a:xfrm>
          <a:prstGeom prst="rect">
            <a:avLst/>
          </a:prstGeom>
        </p:spPr>
        <p:txBody>
          <a:bodyPr>
            <a:normAutofit/>
          </a:bodyPr>
          <a:lstStyle/>
          <a:p>
            <a:pPr marL="342900" lvl="0" indent="-342900">
              <a:spcBef>
                <a:spcPts val="1800"/>
              </a:spcBef>
              <a:buFont typeface="+mj-lt"/>
              <a:buAutoNum type="arabicPeriod"/>
            </a:pPr>
            <a:r>
              <a:rPr lang="fr-FR" sz="1800" b="1" dirty="0">
                <a:solidFill>
                  <a:schemeClr val="accent3"/>
                </a:solidFill>
              </a:rPr>
              <a:t>Présentation de la Branche AT/MP  </a:t>
            </a:r>
          </a:p>
          <a:p>
            <a:pPr marL="342900" lvl="0" indent="-342900">
              <a:spcBef>
                <a:spcPts val="1800"/>
              </a:spcBef>
              <a:buFont typeface="+mj-lt"/>
              <a:buAutoNum type="arabicPeriod"/>
            </a:pPr>
            <a:r>
              <a:rPr lang="fr-FR" sz="1800" b="1" dirty="0">
                <a:solidFill>
                  <a:schemeClr val="accent3"/>
                </a:solidFill>
              </a:rPr>
              <a:t>Présentation de la COG AT/MP 2018 – </a:t>
            </a:r>
            <a:r>
              <a:rPr lang="fr-FR" sz="1800" b="1" dirty="0" smtClean="0">
                <a:solidFill>
                  <a:schemeClr val="accent3"/>
                </a:solidFill>
              </a:rPr>
              <a:t>2022</a:t>
            </a:r>
            <a:endParaRPr lang="fr-FR" sz="1800" b="1" dirty="0">
              <a:solidFill>
                <a:schemeClr val="accent3"/>
              </a:solidFill>
            </a:endParaRPr>
          </a:p>
          <a:p>
            <a:pPr marL="342900" lvl="0" indent="-342900">
              <a:spcBef>
                <a:spcPts val="1800"/>
              </a:spcBef>
              <a:buFont typeface="+mj-lt"/>
              <a:buAutoNum type="arabicPeriod"/>
            </a:pPr>
            <a:r>
              <a:rPr lang="fr-FR" sz="1800" b="1" dirty="0">
                <a:solidFill>
                  <a:schemeClr val="accent3"/>
                </a:solidFill>
              </a:rPr>
              <a:t>Présentation des programmes de prévention 2018 – 2022 </a:t>
            </a:r>
          </a:p>
          <a:p>
            <a:pPr marL="342900" lvl="0" indent="-342900">
              <a:spcBef>
                <a:spcPts val="1800"/>
              </a:spcBef>
              <a:buFont typeface="+mj-lt"/>
              <a:buAutoNum type="arabicPeriod"/>
            </a:pPr>
            <a:r>
              <a:rPr lang="fr-FR" sz="1800" b="1" dirty="0">
                <a:solidFill>
                  <a:schemeClr val="accent3"/>
                </a:solidFill>
              </a:rPr>
              <a:t>Rôle et missions des CTR </a:t>
            </a:r>
          </a:p>
          <a:p>
            <a:pPr marL="342900" lvl="0" indent="-342900">
              <a:spcBef>
                <a:spcPts val="1800"/>
              </a:spcBef>
              <a:buFont typeface="+mj-lt"/>
              <a:buAutoNum type="arabicPeriod"/>
            </a:pPr>
            <a:r>
              <a:rPr lang="fr-FR" sz="1800" b="1" dirty="0">
                <a:solidFill>
                  <a:schemeClr val="accent3"/>
                </a:solidFill>
              </a:rPr>
              <a:t>Fonctionnement des CTR </a:t>
            </a:r>
          </a:p>
          <a:p>
            <a:pPr marL="342900" lvl="0" indent="-342900">
              <a:spcBef>
                <a:spcPts val="1800"/>
              </a:spcBef>
              <a:buFont typeface="+mj-lt"/>
              <a:buAutoNum type="arabicPeriod"/>
            </a:pPr>
            <a:r>
              <a:rPr lang="fr-FR" sz="1800" b="1" dirty="0">
                <a:solidFill>
                  <a:schemeClr val="accent3"/>
                </a:solidFill>
              </a:rPr>
              <a:t>Outils </a:t>
            </a:r>
            <a:r>
              <a:rPr lang="fr-FR" sz="1800" b="1" dirty="0" smtClean="0">
                <a:solidFill>
                  <a:schemeClr val="accent3"/>
                </a:solidFill>
              </a:rPr>
              <a:t>statistiques</a:t>
            </a:r>
            <a:endParaRPr lang="fr-FR" sz="1800" b="1" dirty="0">
              <a:solidFill>
                <a:schemeClr val="accent3"/>
              </a:solidFill>
            </a:endParaRPr>
          </a:p>
          <a:p>
            <a:pPr marL="342900" lvl="0" indent="-342900">
              <a:spcBef>
                <a:spcPts val="1800"/>
              </a:spcBef>
              <a:buFont typeface="+mj-lt"/>
              <a:buAutoNum type="arabicPeriod"/>
            </a:pPr>
            <a:r>
              <a:rPr lang="fr-FR" sz="1800" b="1" dirty="0">
                <a:solidFill>
                  <a:schemeClr val="accent3"/>
                </a:solidFill>
              </a:rPr>
              <a:t>Principes de </a:t>
            </a:r>
            <a:r>
              <a:rPr lang="fr-FR" sz="1800" b="1" dirty="0" smtClean="0">
                <a:solidFill>
                  <a:schemeClr val="accent3"/>
                </a:solidFill>
              </a:rPr>
              <a:t>tarification</a:t>
            </a:r>
            <a:endParaRPr lang="fr-FR" sz="1800" b="1" dirty="0">
              <a:solidFill>
                <a:schemeClr val="accent3"/>
              </a:solidFill>
            </a:endParaRPr>
          </a:p>
          <a:p>
            <a:pPr marL="342900" lvl="0" indent="-342900">
              <a:spcBef>
                <a:spcPts val="1800"/>
              </a:spcBef>
              <a:buFont typeface="+mj-lt"/>
              <a:buAutoNum type="arabicPeriod"/>
            </a:pPr>
            <a:r>
              <a:rPr lang="fr-FR" sz="1800" b="1" dirty="0">
                <a:solidFill>
                  <a:schemeClr val="accent3"/>
                </a:solidFill>
              </a:rPr>
              <a:t>Incitations </a:t>
            </a:r>
            <a:r>
              <a:rPr lang="fr-FR" sz="1800" b="1" dirty="0" smtClean="0">
                <a:solidFill>
                  <a:schemeClr val="accent3"/>
                </a:solidFill>
              </a:rPr>
              <a:t>financières</a:t>
            </a:r>
            <a:endParaRPr lang="fr-FR" sz="1800" b="1" dirty="0">
              <a:solidFill>
                <a:schemeClr val="accent3"/>
              </a:solidFill>
            </a:endParaRPr>
          </a:p>
          <a:p>
            <a:pPr lvl="1" algn="just"/>
            <a:endParaRPr lang="fr-FR" dirty="0"/>
          </a:p>
        </p:txBody>
      </p:sp>
    </p:spTree>
    <p:extLst>
      <p:ext uri="{BB962C8B-B14F-4D97-AF65-F5344CB8AC3E}">
        <p14:creationId xmlns:p14="http://schemas.microsoft.com/office/powerpoint/2010/main" val="14279968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20</a:t>
            </a:fld>
            <a:endParaRPr lang="fr-FR"/>
          </a:p>
        </p:txBody>
      </p:sp>
      <p:sp>
        <p:nvSpPr>
          <p:cNvPr id="3" name="Titre 2"/>
          <p:cNvSpPr>
            <a:spLocks noGrp="1"/>
          </p:cNvSpPr>
          <p:nvPr>
            <p:ph type="title"/>
          </p:nvPr>
        </p:nvSpPr>
        <p:spPr>
          <a:xfrm>
            <a:off x="146171" y="333899"/>
            <a:ext cx="7626228" cy="784687"/>
          </a:xfrm>
        </p:spPr>
        <p:txBody>
          <a:bodyPr/>
          <a:lstStyle/>
          <a:p>
            <a:r>
              <a:rPr lang="fr-FR" dirty="0" smtClean="0"/>
              <a:t>programmes DE prévention</a:t>
            </a:r>
            <a:endParaRPr lang="fr-FR" dirty="0"/>
          </a:p>
        </p:txBody>
      </p:sp>
      <p:graphicFrame>
        <p:nvGraphicFramePr>
          <p:cNvPr id="6" name="Diagramme 5"/>
          <p:cNvGraphicFramePr/>
          <p:nvPr>
            <p:extLst>
              <p:ext uri="{D42A27DB-BD31-4B8C-83A1-F6EECF244321}">
                <p14:modId xmlns:p14="http://schemas.microsoft.com/office/powerpoint/2010/main" val="2500834704"/>
              </p:ext>
            </p:extLst>
          </p:nvPr>
        </p:nvGraphicFramePr>
        <p:xfrm>
          <a:off x="1276080" y="1501251"/>
          <a:ext cx="6096000" cy="42343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754494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21</a:t>
            </a:fld>
            <a:endParaRPr lang="fr-FR"/>
          </a:p>
        </p:txBody>
      </p:sp>
      <p:sp>
        <p:nvSpPr>
          <p:cNvPr id="6" name="Espace réservé du texte 5"/>
          <p:cNvSpPr txBox="1">
            <a:spLocks noGrp="1" noChangeArrowheads="1"/>
          </p:cNvSpPr>
          <p:nvPr>
            <p:ph type="body" sz="quarter" idx="17"/>
          </p:nvPr>
        </p:nvSpPr>
        <p:spPr bwMode="auto">
          <a:xfrm>
            <a:off x="447675" y="3082699"/>
            <a:ext cx="82391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fr-FR" altLang="fr-FR" sz="3200" dirty="0" smtClean="0">
                <a:latin typeface="Arial Black" panose="020B0A04020102020204" pitchFamily="34" charset="0"/>
              </a:rPr>
              <a:t>Les priorités nationales</a:t>
            </a:r>
            <a:endParaRPr lang="fr-FR" alt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47881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22</a:t>
            </a:fld>
            <a:endParaRPr lang="fr-FR"/>
          </a:p>
        </p:txBody>
      </p:sp>
      <p:sp>
        <p:nvSpPr>
          <p:cNvPr id="3" name="Titre 2"/>
          <p:cNvSpPr>
            <a:spLocks noGrp="1"/>
          </p:cNvSpPr>
          <p:nvPr>
            <p:ph type="title"/>
          </p:nvPr>
        </p:nvSpPr>
        <p:spPr>
          <a:xfrm>
            <a:off x="332604" y="116528"/>
            <a:ext cx="8229600" cy="1143000"/>
          </a:xfrm>
        </p:spPr>
        <p:txBody>
          <a:bodyPr/>
          <a:lstStyle/>
          <a:p>
            <a:r>
              <a:rPr lang="fr-FR" dirty="0" smtClean="0"/>
              <a:t>Programme </a:t>
            </a:r>
            <a:r>
              <a:rPr lang="fr-FR" dirty="0" err="1" smtClean="0"/>
              <a:t>tms</a:t>
            </a:r>
            <a:r>
              <a:rPr lang="fr-FR" dirty="0" smtClean="0"/>
              <a:t> pros</a:t>
            </a:r>
            <a:endParaRPr lang="fr-FR" dirty="0"/>
          </a:p>
        </p:txBody>
      </p:sp>
      <p:sp>
        <p:nvSpPr>
          <p:cNvPr id="10" name="Arrondir un rectangle avec un coin diagonal 17">
            <a:extLst>
              <a:ext uri="{FF2B5EF4-FFF2-40B4-BE49-F238E27FC236}">
                <a16:creationId xmlns:a16="http://schemas.microsoft.com/office/drawing/2014/main" xmlns="" id="{20869595-BA94-BD4D-AC77-71B959B414ED}"/>
              </a:ext>
            </a:extLst>
          </p:cNvPr>
          <p:cNvSpPr/>
          <p:nvPr/>
        </p:nvSpPr>
        <p:spPr>
          <a:xfrm flipH="1">
            <a:off x="528946" y="3521122"/>
            <a:ext cx="2449512" cy="2315694"/>
          </a:xfrm>
          <a:prstGeom prst="round2Diag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Secteurs d’activité les plus concernés :</a:t>
            </a:r>
          </a:p>
          <a:p>
            <a:r>
              <a:rPr lang="fr-FR" sz="1400" dirty="0"/>
              <a:t>le bâtiment, l’aide et le soin à la personne (principalement au sein des EHPAD), le commerce, la collecte et le tri des </a:t>
            </a:r>
            <a:r>
              <a:rPr lang="fr-FR" sz="1400" dirty="0" smtClean="0"/>
              <a:t>déchets, le transport-logistique et l’agroalimentaire. </a:t>
            </a:r>
            <a:endParaRPr lang="fr-FR" sz="1400" dirty="0"/>
          </a:p>
        </p:txBody>
      </p:sp>
      <p:graphicFrame>
        <p:nvGraphicFramePr>
          <p:cNvPr id="15" name="Diagramme 14"/>
          <p:cNvGraphicFramePr/>
          <p:nvPr>
            <p:extLst>
              <p:ext uri="{D42A27DB-BD31-4B8C-83A1-F6EECF244321}">
                <p14:modId xmlns:p14="http://schemas.microsoft.com/office/powerpoint/2010/main" val="777703248"/>
              </p:ext>
            </p:extLst>
          </p:nvPr>
        </p:nvGraphicFramePr>
        <p:xfrm>
          <a:off x="3563888" y="1397001"/>
          <a:ext cx="5303912" cy="44398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 name="Groupe 7"/>
          <p:cNvGrpSpPr/>
          <p:nvPr/>
        </p:nvGrpSpPr>
        <p:grpSpPr>
          <a:xfrm>
            <a:off x="3800196" y="1259528"/>
            <a:ext cx="3609913" cy="383760"/>
            <a:chOff x="257850" y="49850"/>
            <a:chExt cx="3609913" cy="383760"/>
          </a:xfrm>
        </p:grpSpPr>
        <p:sp>
          <p:nvSpPr>
            <p:cNvPr id="11" name="Rectangle à coins arrondis 10"/>
            <p:cNvSpPr/>
            <p:nvPr/>
          </p:nvSpPr>
          <p:spPr>
            <a:xfrm>
              <a:off x="257850" y="49850"/>
              <a:ext cx="3609913" cy="3837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Rectangle 11"/>
            <p:cNvSpPr/>
            <p:nvPr/>
          </p:nvSpPr>
          <p:spPr>
            <a:xfrm>
              <a:off x="276584" y="68584"/>
              <a:ext cx="3572445" cy="3462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6446" tIns="0" rIns="136446" bIns="0" numCol="1" spcCol="1270" anchor="ctr" anchorCtr="0">
              <a:noAutofit/>
            </a:bodyPr>
            <a:lstStyle/>
            <a:p>
              <a:pPr lvl="0" algn="l" defTabSz="577850">
                <a:lnSpc>
                  <a:spcPct val="90000"/>
                </a:lnSpc>
                <a:spcBef>
                  <a:spcPct val="0"/>
                </a:spcBef>
                <a:spcAft>
                  <a:spcPct val="35000"/>
                </a:spcAft>
              </a:pPr>
              <a:r>
                <a:rPr lang="fr-FR" sz="1300" kern="1200" dirty="0" smtClean="0"/>
                <a:t>Action</a:t>
              </a:r>
              <a:endParaRPr lang="fr-FR" sz="1300" kern="1200" dirty="0"/>
            </a:p>
          </p:txBody>
        </p:sp>
      </p:grpSp>
      <p:grpSp>
        <p:nvGrpSpPr>
          <p:cNvPr id="13" name="Groupe 12"/>
          <p:cNvGrpSpPr/>
          <p:nvPr/>
        </p:nvGrpSpPr>
        <p:grpSpPr>
          <a:xfrm>
            <a:off x="3818930" y="2350706"/>
            <a:ext cx="3609913" cy="383760"/>
            <a:chOff x="257850" y="1745180"/>
            <a:chExt cx="3609913" cy="383760"/>
          </a:xfrm>
        </p:grpSpPr>
        <p:sp>
          <p:nvSpPr>
            <p:cNvPr id="14" name="Rectangle à coins arrondis 13"/>
            <p:cNvSpPr/>
            <p:nvPr/>
          </p:nvSpPr>
          <p:spPr>
            <a:xfrm>
              <a:off x="257850" y="1745180"/>
              <a:ext cx="3609913" cy="3837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ectangle 15"/>
            <p:cNvSpPr/>
            <p:nvPr/>
          </p:nvSpPr>
          <p:spPr>
            <a:xfrm>
              <a:off x="276584" y="1763914"/>
              <a:ext cx="3572445" cy="3462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6446" tIns="0" rIns="136446" bIns="0" numCol="1" spcCol="1270" anchor="ctr" anchorCtr="0">
              <a:noAutofit/>
            </a:bodyPr>
            <a:lstStyle/>
            <a:p>
              <a:pPr lvl="0" algn="l" defTabSz="577850">
                <a:lnSpc>
                  <a:spcPct val="90000"/>
                </a:lnSpc>
                <a:spcBef>
                  <a:spcPct val="0"/>
                </a:spcBef>
                <a:spcAft>
                  <a:spcPct val="35000"/>
                </a:spcAft>
              </a:pPr>
              <a:r>
                <a:rPr lang="fr-FR" sz="1300" kern="1200" dirty="0" smtClean="0"/>
                <a:t>Enjeux</a:t>
              </a:r>
              <a:endParaRPr lang="fr-FR" sz="1300" kern="1200" dirty="0"/>
            </a:p>
          </p:txBody>
        </p:sp>
      </p:grpSp>
      <p:grpSp>
        <p:nvGrpSpPr>
          <p:cNvPr id="17" name="Groupe 16"/>
          <p:cNvGrpSpPr/>
          <p:nvPr/>
        </p:nvGrpSpPr>
        <p:grpSpPr>
          <a:xfrm>
            <a:off x="3837664" y="4329648"/>
            <a:ext cx="3609913" cy="383760"/>
            <a:chOff x="257850" y="3481460"/>
            <a:chExt cx="3609913" cy="383760"/>
          </a:xfrm>
        </p:grpSpPr>
        <p:sp>
          <p:nvSpPr>
            <p:cNvPr id="18" name="Rectangle à coins arrondis 17"/>
            <p:cNvSpPr/>
            <p:nvPr/>
          </p:nvSpPr>
          <p:spPr>
            <a:xfrm>
              <a:off x="257850" y="3481460"/>
              <a:ext cx="3609913" cy="3837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ctangle 18"/>
            <p:cNvSpPr/>
            <p:nvPr/>
          </p:nvSpPr>
          <p:spPr>
            <a:xfrm>
              <a:off x="276584" y="3500194"/>
              <a:ext cx="3572445" cy="3462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6446" tIns="0" rIns="136446" bIns="0" numCol="1" spcCol="1270" anchor="ctr" anchorCtr="0">
              <a:noAutofit/>
            </a:bodyPr>
            <a:lstStyle/>
            <a:p>
              <a:pPr lvl="0" algn="l" defTabSz="577850">
                <a:lnSpc>
                  <a:spcPct val="90000"/>
                </a:lnSpc>
                <a:spcBef>
                  <a:spcPct val="0"/>
                </a:spcBef>
                <a:spcAft>
                  <a:spcPct val="35000"/>
                </a:spcAft>
              </a:pPr>
              <a:r>
                <a:rPr lang="fr-FR" sz="1300" kern="1200" dirty="0" smtClean="0"/>
                <a:t>Résultats attendus</a:t>
              </a:r>
              <a:endParaRPr lang="fr-FR" sz="1300" kern="1200" dirty="0"/>
            </a:p>
          </p:txBody>
        </p:sp>
      </p:grpSp>
      <p:sp>
        <p:nvSpPr>
          <p:cNvPr id="20" name="Arrondir un rectangle avec un coin diagonal 17">
            <a:extLst>
              <a:ext uri="{FF2B5EF4-FFF2-40B4-BE49-F238E27FC236}">
                <a16:creationId xmlns:a16="http://schemas.microsoft.com/office/drawing/2014/main" xmlns="" id="{20869595-BA94-BD4D-AC77-71B959B414ED}"/>
              </a:ext>
            </a:extLst>
          </p:cNvPr>
          <p:cNvSpPr/>
          <p:nvPr/>
        </p:nvSpPr>
        <p:spPr>
          <a:xfrm flipH="1">
            <a:off x="528946" y="1475200"/>
            <a:ext cx="2449512" cy="1788480"/>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t>Le programme 2014-2017 :</a:t>
            </a:r>
          </a:p>
          <a:p>
            <a:pPr algn="ctr">
              <a:spcBef>
                <a:spcPts val="1200"/>
              </a:spcBef>
            </a:pPr>
            <a:r>
              <a:rPr lang="fr-FR" b="1" dirty="0" smtClean="0"/>
              <a:t>4085 </a:t>
            </a:r>
            <a:r>
              <a:rPr lang="fr-FR" dirty="0"/>
              <a:t>entreprises ont mis en place un plan d’action  </a:t>
            </a:r>
          </a:p>
        </p:txBody>
      </p:sp>
    </p:spTree>
    <p:extLst>
      <p:ext uri="{BB962C8B-B14F-4D97-AF65-F5344CB8AC3E}">
        <p14:creationId xmlns:p14="http://schemas.microsoft.com/office/powerpoint/2010/main" val="7105883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23</a:t>
            </a:fld>
            <a:endParaRPr lang="fr-FR"/>
          </a:p>
        </p:txBody>
      </p:sp>
      <p:sp>
        <p:nvSpPr>
          <p:cNvPr id="3" name="Titre 2"/>
          <p:cNvSpPr>
            <a:spLocks noGrp="1"/>
          </p:cNvSpPr>
          <p:nvPr>
            <p:ph type="title"/>
          </p:nvPr>
        </p:nvSpPr>
        <p:spPr>
          <a:xfrm>
            <a:off x="332604" y="116528"/>
            <a:ext cx="8229600" cy="1143000"/>
          </a:xfrm>
        </p:spPr>
        <p:txBody>
          <a:bodyPr/>
          <a:lstStyle/>
          <a:p>
            <a:r>
              <a:rPr lang="fr-FR" dirty="0"/>
              <a:t>Programme Risques chimiques pros</a:t>
            </a:r>
          </a:p>
        </p:txBody>
      </p:sp>
      <p:graphicFrame>
        <p:nvGraphicFramePr>
          <p:cNvPr id="10" name="Diagramme 9"/>
          <p:cNvGraphicFramePr/>
          <p:nvPr>
            <p:extLst>
              <p:ext uri="{D42A27DB-BD31-4B8C-83A1-F6EECF244321}">
                <p14:modId xmlns:p14="http://schemas.microsoft.com/office/powerpoint/2010/main" val="844905703"/>
              </p:ext>
            </p:extLst>
          </p:nvPr>
        </p:nvGraphicFramePr>
        <p:xfrm>
          <a:off x="3721510" y="1332034"/>
          <a:ext cx="5157019" cy="44398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Arrondir un rectangle avec un coin diagonal 17">
            <a:extLst>
              <a:ext uri="{FF2B5EF4-FFF2-40B4-BE49-F238E27FC236}">
                <a16:creationId xmlns:a16="http://schemas.microsoft.com/office/drawing/2014/main" xmlns="" id="{20869595-BA94-BD4D-AC77-71B959B414ED}"/>
              </a:ext>
            </a:extLst>
          </p:cNvPr>
          <p:cNvSpPr/>
          <p:nvPr/>
        </p:nvSpPr>
        <p:spPr>
          <a:xfrm flipH="1">
            <a:off x="528946" y="1475200"/>
            <a:ext cx="2449512" cy="1788480"/>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t>Le programme 2014-2017 :</a:t>
            </a:r>
          </a:p>
          <a:p>
            <a:pPr>
              <a:spcBef>
                <a:spcPts val="1200"/>
              </a:spcBef>
            </a:pPr>
            <a:r>
              <a:rPr lang="fr-FR" dirty="0"/>
              <a:t>Environ </a:t>
            </a:r>
            <a:r>
              <a:rPr lang="fr-FR" b="1" dirty="0"/>
              <a:t>3000</a:t>
            </a:r>
            <a:r>
              <a:rPr lang="fr-FR" dirty="0"/>
              <a:t> entreprises ont maîtrisé le risque </a:t>
            </a:r>
          </a:p>
        </p:txBody>
      </p:sp>
      <p:sp>
        <p:nvSpPr>
          <p:cNvPr id="12" name="Arrondir un rectangle avec un coin diagonal 17">
            <a:extLst>
              <a:ext uri="{FF2B5EF4-FFF2-40B4-BE49-F238E27FC236}">
                <a16:creationId xmlns:a16="http://schemas.microsoft.com/office/drawing/2014/main" xmlns="" id="{20869595-BA94-BD4D-AC77-71B959B414ED}"/>
              </a:ext>
            </a:extLst>
          </p:cNvPr>
          <p:cNvSpPr/>
          <p:nvPr/>
        </p:nvSpPr>
        <p:spPr>
          <a:xfrm flipH="1">
            <a:off x="528946" y="3521122"/>
            <a:ext cx="2449512" cy="2315694"/>
          </a:xfrm>
          <a:prstGeom prst="round2Diag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Domaines d’activité les plus concernés :</a:t>
            </a:r>
          </a:p>
          <a:p>
            <a:pPr>
              <a:spcBef>
                <a:spcPts val="1200"/>
              </a:spcBef>
            </a:pPr>
            <a:r>
              <a:rPr lang="fr-FR" sz="1400" dirty="0" smtClean="0"/>
              <a:t>BTP, menuiserie, mécanique et usinage, atelier de réparation / centres de contrôle.</a:t>
            </a:r>
            <a:endParaRPr lang="fr-FR" sz="1400" dirty="0"/>
          </a:p>
        </p:txBody>
      </p:sp>
    </p:spTree>
    <p:extLst>
      <p:ext uri="{BB962C8B-B14F-4D97-AF65-F5344CB8AC3E}">
        <p14:creationId xmlns:p14="http://schemas.microsoft.com/office/powerpoint/2010/main" val="40963701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24</a:t>
            </a:fld>
            <a:endParaRPr lang="fr-FR"/>
          </a:p>
        </p:txBody>
      </p:sp>
      <p:sp>
        <p:nvSpPr>
          <p:cNvPr id="3" name="Titre 2"/>
          <p:cNvSpPr>
            <a:spLocks noGrp="1"/>
          </p:cNvSpPr>
          <p:nvPr>
            <p:ph type="title"/>
          </p:nvPr>
        </p:nvSpPr>
        <p:spPr>
          <a:xfrm>
            <a:off x="332604" y="116528"/>
            <a:ext cx="8229600" cy="1143000"/>
          </a:xfrm>
        </p:spPr>
        <p:txBody>
          <a:bodyPr/>
          <a:lstStyle/>
          <a:p>
            <a:r>
              <a:rPr lang="fr-FR" dirty="0"/>
              <a:t>Programme CHUTES BTP</a:t>
            </a:r>
          </a:p>
        </p:txBody>
      </p:sp>
      <p:graphicFrame>
        <p:nvGraphicFramePr>
          <p:cNvPr id="10" name="Diagramme 9"/>
          <p:cNvGraphicFramePr/>
          <p:nvPr>
            <p:extLst>
              <p:ext uri="{D42A27DB-BD31-4B8C-83A1-F6EECF244321}">
                <p14:modId xmlns:p14="http://schemas.microsoft.com/office/powerpoint/2010/main" val="3595105286"/>
              </p:ext>
            </p:extLst>
          </p:nvPr>
        </p:nvGraphicFramePr>
        <p:xfrm>
          <a:off x="3563888" y="1091953"/>
          <a:ext cx="5303912" cy="48915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Arrondir un rectangle avec un coin diagonal 17">
            <a:extLst>
              <a:ext uri="{FF2B5EF4-FFF2-40B4-BE49-F238E27FC236}">
                <a16:creationId xmlns:a16="http://schemas.microsoft.com/office/drawing/2014/main" xmlns="" id="{20869595-BA94-BD4D-AC77-71B959B414ED}"/>
              </a:ext>
            </a:extLst>
          </p:cNvPr>
          <p:cNvSpPr/>
          <p:nvPr/>
        </p:nvSpPr>
        <p:spPr>
          <a:xfrm flipH="1">
            <a:off x="528945" y="1338720"/>
            <a:ext cx="2596391" cy="1788480"/>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solidFill>
                  <a:schemeClr val="bg1"/>
                </a:solidFill>
              </a:rPr>
              <a:t>Le programme 2014-2017 :</a:t>
            </a:r>
          </a:p>
          <a:p>
            <a:pPr marL="285750" lvl="0" indent="-285750">
              <a:spcBef>
                <a:spcPts val="1200"/>
              </a:spcBef>
              <a:buFont typeface="Arial" panose="020B0604020202020204" pitchFamily="34" charset="0"/>
              <a:buChar char="•"/>
            </a:pPr>
            <a:r>
              <a:rPr lang="fr-FR" sz="1400" b="1" dirty="0">
                <a:solidFill>
                  <a:schemeClr val="bg1"/>
                </a:solidFill>
              </a:rPr>
              <a:t>12 </a:t>
            </a:r>
            <a:r>
              <a:rPr lang="fr-FR" sz="1400" dirty="0">
                <a:solidFill>
                  <a:schemeClr val="bg1"/>
                </a:solidFill>
              </a:rPr>
              <a:t>346 préconisations aux </a:t>
            </a:r>
            <a:r>
              <a:rPr lang="fr-FR" sz="1400" dirty="0" smtClean="0">
                <a:solidFill>
                  <a:schemeClr val="bg1"/>
                </a:solidFill>
              </a:rPr>
              <a:t>entreprises</a:t>
            </a:r>
          </a:p>
          <a:p>
            <a:pPr marL="285750" indent="-285750">
              <a:buFont typeface="Arial" panose="020B0604020202020204" pitchFamily="34" charset="0"/>
              <a:buChar char="•"/>
            </a:pPr>
            <a:r>
              <a:rPr lang="fr-FR" sz="1400" b="1" dirty="0">
                <a:solidFill>
                  <a:schemeClr val="bg1"/>
                </a:solidFill>
              </a:rPr>
              <a:t>2 749 </a:t>
            </a:r>
            <a:r>
              <a:rPr lang="fr-FR" sz="1400" dirty="0">
                <a:solidFill>
                  <a:schemeClr val="bg1"/>
                </a:solidFill>
              </a:rPr>
              <a:t>actions en direction des </a:t>
            </a:r>
            <a:r>
              <a:rPr lang="fr-FR" sz="1400" dirty="0" smtClean="0">
                <a:solidFill>
                  <a:schemeClr val="bg1"/>
                </a:solidFill>
              </a:rPr>
              <a:t>CHSCT</a:t>
            </a:r>
          </a:p>
          <a:p>
            <a:pPr marL="285750" lvl="0" indent="-285750">
              <a:buFont typeface="Arial" panose="020B0604020202020204" pitchFamily="34" charset="0"/>
              <a:buChar char="•"/>
            </a:pPr>
            <a:r>
              <a:rPr lang="fr-FR" sz="1400" b="1" dirty="0">
                <a:solidFill>
                  <a:schemeClr val="bg1"/>
                </a:solidFill>
              </a:rPr>
              <a:t>1 </a:t>
            </a:r>
            <a:r>
              <a:rPr lang="fr-FR" sz="1400" b="1" dirty="0" smtClean="0">
                <a:solidFill>
                  <a:schemeClr val="bg1"/>
                </a:solidFill>
              </a:rPr>
              <a:t>573 </a:t>
            </a:r>
            <a:r>
              <a:rPr lang="fr-FR" sz="1400" dirty="0" smtClean="0">
                <a:solidFill>
                  <a:schemeClr val="bg1"/>
                </a:solidFill>
              </a:rPr>
              <a:t>projets suivis</a:t>
            </a:r>
            <a:endParaRPr lang="fr-FR" dirty="0">
              <a:solidFill>
                <a:schemeClr val="tx1"/>
              </a:solidFill>
            </a:endParaRPr>
          </a:p>
        </p:txBody>
      </p:sp>
      <p:sp>
        <p:nvSpPr>
          <p:cNvPr id="12" name="Arrondir un rectangle avec un coin diagonal 17">
            <a:extLst>
              <a:ext uri="{FF2B5EF4-FFF2-40B4-BE49-F238E27FC236}">
                <a16:creationId xmlns:a16="http://schemas.microsoft.com/office/drawing/2014/main" xmlns="" id="{20869595-BA94-BD4D-AC77-71B959B414ED}"/>
              </a:ext>
            </a:extLst>
          </p:cNvPr>
          <p:cNvSpPr/>
          <p:nvPr/>
        </p:nvSpPr>
        <p:spPr>
          <a:xfrm flipH="1">
            <a:off x="528946" y="3357349"/>
            <a:ext cx="2596390" cy="2797791"/>
          </a:xfrm>
          <a:prstGeom prst="round2Diag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1400" b="1" dirty="0" smtClean="0"/>
              <a:t>Métiers </a:t>
            </a:r>
            <a:r>
              <a:rPr lang="fr-FR" sz="1400" b="1" dirty="0"/>
              <a:t>les plus </a:t>
            </a:r>
            <a:r>
              <a:rPr lang="fr-FR" sz="1400" b="1" dirty="0" smtClean="0"/>
              <a:t>impactés</a:t>
            </a:r>
            <a:r>
              <a:rPr lang="fr-FR" sz="1400" b="1" dirty="0"/>
              <a:t> :</a:t>
            </a:r>
          </a:p>
          <a:p>
            <a:pPr>
              <a:spcBef>
                <a:spcPts val="1200"/>
              </a:spcBef>
            </a:pPr>
            <a:r>
              <a:rPr lang="fr-FR" sz="1400" dirty="0"/>
              <a:t>Maçonnerie générale et gros œuvre de bâtiment</a:t>
            </a:r>
          </a:p>
          <a:p>
            <a:r>
              <a:rPr lang="fr-FR" sz="1400" dirty="0"/>
              <a:t>Construction de maisons </a:t>
            </a:r>
            <a:r>
              <a:rPr lang="fr-FR" sz="1400" dirty="0" smtClean="0"/>
              <a:t>individuelles, Charpente, Couverture, Menuiserie, Peinture </a:t>
            </a:r>
            <a:r>
              <a:rPr lang="fr-FR" sz="1400" dirty="0"/>
              <a:t>et </a:t>
            </a:r>
            <a:r>
              <a:rPr lang="fr-FR" sz="1400" dirty="0" smtClean="0"/>
              <a:t>vitrerie, Plâtrerie, Installation </a:t>
            </a:r>
            <a:r>
              <a:rPr lang="fr-FR" sz="1400" dirty="0"/>
              <a:t>d'eau et de gaz en tous </a:t>
            </a:r>
            <a:r>
              <a:rPr lang="fr-FR" sz="1400" dirty="0" smtClean="0"/>
              <a:t>locaux, Revêtement </a:t>
            </a:r>
            <a:r>
              <a:rPr lang="fr-FR" sz="1400" dirty="0"/>
              <a:t>des sols et des </a:t>
            </a:r>
            <a:r>
              <a:rPr lang="fr-FR" sz="1400" dirty="0" smtClean="0"/>
              <a:t>murs.</a:t>
            </a:r>
            <a:endParaRPr lang="fr-FR" sz="1400" dirty="0"/>
          </a:p>
        </p:txBody>
      </p:sp>
    </p:spTree>
    <p:extLst>
      <p:ext uri="{BB962C8B-B14F-4D97-AF65-F5344CB8AC3E}">
        <p14:creationId xmlns:p14="http://schemas.microsoft.com/office/powerpoint/2010/main" val="39934115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25</a:t>
            </a:fld>
            <a:endParaRPr lang="fr-FR"/>
          </a:p>
        </p:txBody>
      </p:sp>
      <p:sp>
        <p:nvSpPr>
          <p:cNvPr id="3" name="Titre 2"/>
          <p:cNvSpPr>
            <a:spLocks noGrp="1"/>
          </p:cNvSpPr>
          <p:nvPr>
            <p:ph type="title"/>
          </p:nvPr>
        </p:nvSpPr>
        <p:spPr>
          <a:xfrm>
            <a:off x="332604" y="116528"/>
            <a:ext cx="8229600" cy="1143000"/>
          </a:xfrm>
        </p:spPr>
        <p:txBody>
          <a:bodyPr/>
          <a:lstStyle/>
          <a:p>
            <a:r>
              <a:rPr lang="fr-FR" dirty="0"/>
              <a:t>Programme CHUTES </a:t>
            </a:r>
            <a:r>
              <a:rPr lang="fr-FR" dirty="0" err="1" smtClean="0"/>
              <a:t>INTERpro</a:t>
            </a:r>
            <a:endParaRPr lang="fr-FR" dirty="0"/>
          </a:p>
        </p:txBody>
      </p:sp>
      <p:graphicFrame>
        <p:nvGraphicFramePr>
          <p:cNvPr id="7" name="Diagramme 6"/>
          <p:cNvGraphicFramePr/>
          <p:nvPr>
            <p:extLst>
              <p:ext uri="{D42A27DB-BD31-4B8C-83A1-F6EECF244321}">
                <p14:modId xmlns:p14="http://schemas.microsoft.com/office/powerpoint/2010/main" val="3610412164"/>
              </p:ext>
            </p:extLst>
          </p:nvPr>
        </p:nvGraphicFramePr>
        <p:xfrm>
          <a:off x="3563888" y="1091953"/>
          <a:ext cx="5303912" cy="48915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Arrondir un rectangle avec un coin diagonal 17">
            <a:extLst>
              <a:ext uri="{FF2B5EF4-FFF2-40B4-BE49-F238E27FC236}">
                <a16:creationId xmlns="" xmlns:a16="http://schemas.microsoft.com/office/drawing/2014/main" id="{20869595-BA94-BD4D-AC77-71B959B414ED}"/>
              </a:ext>
            </a:extLst>
          </p:cNvPr>
          <p:cNvSpPr/>
          <p:nvPr/>
        </p:nvSpPr>
        <p:spPr>
          <a:xfrm flipH="1">
            <a:off x="528946" y="2874608"/>
            <a:ext cx="2449512" cy="1788480"/>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b="1" dirty="0"/>
              <a:t>A noter: </a:t>
            </a:r>
          </a:p>
          <a:p>
            <a:pPr algn="ctr"/>
            <a:endParaRPr lang="fr-FR" sz="1200" dirty="0"/>
          </a:p>
          <a:p>
            <a:pPr algn="ctr"/>
            <a:r>
              <a:rPr lang="fr-FR" sz="1400" dirty="0"/>
              <a:t>L’analyse des AT Chutes en 2019 permettra </a:t>
            </a:r>
            <a:r>
              <a:rPr lang="fr-FR" sz="1400" dirty="0" smtClean="0"/>
              <a:t>d’alimenter les </a:t>
            </a:r>
            <a:r>
              <a:rPr lang="fr-FR" sz="1400" dirty="0"/>
              <a:t>standards de prévention conçus dès 2020. </a:t>
            </a:r>
          </a:p>
          <a:p>
            <a:pPr algn="ctr"/>
            <a:endParaRPr lang="fr-FR" dirty="0"/>
          </a:p>
        </p:txBody>
      </p:sp>
      <p:cxnSp>
        <p:nvCxnSpPr>
          <p:cNvPr id="9" name="Connecteur en angle 8">
            <a:extLst>
              <a:ext uri="{FF2B5EF4-FFF2-40B4-BE49-F238E27FC236}">
                <a16:creationId xmlns="" xmlns:a16="http://schemas.microsoft.com/office/drawing/2014/main" id="{302098D9-E906-DD4F-9F60-E1746D030FA8}"/>
              </a:ext>
            </a:extLst>
          </p:cNvPr>
          <p:cNvCxnSpPr>
            <a:cxnSpLocks/>
            <a:stCxn id="8" idx="3"/>
          </p:cNvCxnSpPr>
          <p:nvPr/>
        </p:nvCxnSpPr>
        <p:spPr>
          <a:xfrm rot="5400000" flipH="1" flipV="1">
            <a:off x="1954597" y="2177319"/>
            <a:ext cx="496395" cy="898185"/>
          </a:xfrm>
          <a:prstGeom prst="bentConnector2">
            <a:avLst/>
          </a:prstGeom>
          <a:ln w="12700">
            <a:solidFill>
              <a:schemeClr val="accent2"/>
            </a:solidFill>
            <a:prstDash val="sysDot"/>
            <a:headEnd type="oval" w="med" len="med"/>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929417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26</a:t>
            </a:fld>
            <a:endParaRPr lang="fr-FR"/>
          </a:p>
        </p:txBody>
      </p:sp>
      <p:sp>
        <p:nvSpPr>
          <p:cNvPr id="6" name="Espace réservé du texte 5"/>
          <p:cNvSpPr txBox="1">
            <a:spLocks noGrp="1" noChangeArrowheads="1"/>
          </p:cNvSpPr>
          <p:nvPr>
            <p:ph type="body" sz="quarter" idx="17"/>
          </p:nvPr>
        </p:nvSpPr>
        <p:spPr bwMode="auto">
          <a:xfrm>
            <a:off x="447675" y="3082699"/>
            <a:ext cx="82391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fr-FR" altLang="fr-FR" sz="3200" dirty="0" smtClean="0">
                <a:latin typeface="Arial Black" panose="020B0A04020102020204" pitchFamily="34" charset="0"/>
              </a:rPr>
              <a:t>Les priorités régionales</a:t>
            </a:r>
            <a:endParaRPr lang="fr-FR" alt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48748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27</a:t>
            </a:fld>
            <a:endParaRPr lang="fr-FR"/>
          </a:p>
        </p:txBody>
      </p:sp>
      <p:sp>
        <p:nvSpPr>
          <p:cNvPr id="3" name="Titre 2"/>
          <p:cNvSpPr>
            <a:spLocks noGrp="1"/>
          </p:cNvSpPr>
          <p:nvPr>
            <p:ph type="title"/>
          </p:nvPr>
        </p:nvSpPr>
        <p:spPr>
          <a:xfrm>
            <a:off x="332604" y="116528"/>
            <a:ext cx="8229600" cy="1143000"/>
          </a:xfrm>
        </p:spPr>
        <p:txBody>
          <a:bodyPr/>
          <a:lstStyle/>
          <a:p>
            <a:r>
              <a:rPr lang="fr-FR" dirty="0" smtClean="0"/>
              <a:t>PAR 1 </a:t>
            </a:r>
            <a:endParaRPr lang="fr-FR" dirty="0"/>
          </a:p>
        </p:txBody>
      </p:sp>
      <p:sp>
        <p:nvSpPr>
          <p:cNvPr id="8" name="Arrondir un rectangle avec un coin diagonal 17">
            <a:extLst>
              <a:ext uri="{FF2B5EF4-FFF2-40B4-BE49-F238E27FC236}">
                <a16:creationId xmlns="" xmlns:a16="http://schemas.microsoft.com/office/drawing/2014/main" id="{20869595-BA94-BD4D-AC77-71B959B414ED}"/>
              </a:ext>
            </a:extLst>
          </p:cNvPr>
          <p:cNvSpPr/>
          <p:nvPr/>
        </p:nvSpPr>
        <p:spPr>
          <a:xfrm flipH="1">
            <a:off x="420884" y="2912148"/>
            <a:ext cx="2606140" cy="2553271"/>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cxnSp>
        <p:nvCxnSpPr>
          <p:cNvPr id="9" name="Connecteur en angle 8">
            <a:extLst>
              <a:ext uri="{FF2B5EF4-FFF2-40B4-BE49-F238E27FC236}">
                <a16:creationId xmlns="" xmlns:a16="http://schemas.microsoft.com/office/drawing/2014/main" id="{302098D9-E906-DD4F-9F60-E1746D030FA8}"/>
              </a:ext>
            </a:extLst>
          </p:cNvPr>
          <p:cNvCxnSpPr>
            <a:cxnSpLocks/>
          </p:cNvCxnSpPr>
          <p:nvPr/>
        </p:nvCxnSpPr>
        <p:spPr>
          <a:xfrm rot="5400000" flipH="1" flipV="1">
            <a:off x="1749533" y="2251020"/>
            <a:ext cx="434113" cy="819870"/>
          </a:xfrm>
          <a:prstGeom prst="bentConnector2">
            <a:avLst/>
          </a:prstGeom>
          <a:ln w="12700">
            <a:solidFill>
              <a:schemeClr val="accent2"/>
            </a:solidFill>
            <a:prstDash val="sysDot"/>
            <a:headEnd type="oval" w="med" len="med"/>
            <a:tailEnd type="oval"/>
          </a:ln>
          <a:effectLst/>
        </p:spPr>
        <p:style>
          <a:lnRef idx="2">
            <a:schemeClr val="accent1"/>
          </a:lnRef>
          <a:fillRef idx="0">
            <a:schemeClr val="accent1"/>
          </a:fillRef>
          <a:effectRef idx="1">
            <a:schemeClr val="accent1"/>
          </a:effectRef>
          <a:fontRef idx="minor">
            <a:schemeClr val="tx1"/>
          </a:fontRef>
        </p:style>
      </p:cxnSp>
      <p:graphicFrame>
        <p:nvGraphicFramePr>
          <p:cNvPr id="10" name="Diagramme 9"/>
          <p:cNvGraphicFramePr/>
          <p:nvPr>
            <p:extLst>
              <p:ext uri="{D42A27DB-BD31-4B8C-83A1-F6EECF244321}">
                <p14:modId xmlns:p14="http://schemas.microsoft.com/office/powerpoint/2010/main" val="1503452476"/>
              </p:ext>
            </p:extLst>
          </p:nvPr>
        </p:nvGraphicFramePr>
        <p:xfrm>
          <a:off x="3563888" y="1091953"/>
          <a:ext cx="5303912" cy="48915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ZoneTexte 6"/>
          <p:cNvSpPr txBox="1"/>
          <p:nvPr/>
        </p:nvSpPr>
        <p:spPr>
          <a:xfrm>
            <a:off x="1556654" y="468968"/>
            <a:ext cx="2190465" cy="1015663"/>
          </a:xfrm>
          <a:prstGeom prst="rect">
            <a:avLst/>
          </a:prstGeom>
          <a:noFill/>
        </p:spPr>
        <p:txBody>
          <a:bodyPr wrap="square" rtlCol="0">
            <a:spAutoFit/>
          </a:bodyPr>
          <a:lstStyle/>
          <a:p>
            <a:pPr algn="r"/>
            <a:r>
              <a:rPr lang="fr-FR" sz="2000" b="1" dirty="0" smtClean="0">
                <a:solidFill>
                  <a:schemeClr val="accent2">
                    <a:lumMod val="60000"/>
                    <a:lumOff val="40000"/>
                  </a:schemeClr>
                </a:solidFill>
              </a:rPr>
              <a:t>Diapo à compléter par la Caisse</a:t>
            </a:r>
            <a:endParaRPr lang="fr-FR" sz="2000" b="1" dirty="0">
              <a:solidFill>
                <a:schemeClr val="accent2">
                  <a:lumMod val="60000"/>
                  <a:lumOff val="40000"/>
                </a:schemeClr>
              </a:solidFill>
            </a:endParaRPr>
          </a:p>
        </p:txBody>
      </p:sp>
      <p:pic>
        <p:nvPicPr>
          <p:cNvPr id="11" name="Imag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26204" y="0"/>
            <a:ext cx="1035993" cy="1035993"/>
          </a:xfrm>
          <a:prstGeom prst="rect">
            <a:avLst/>
          </a:prstGeom>
        </p:spPr>
      </p:pic>
    </p:spTree>
    <p:extLst>
      <p:ext uri="{BB962C8B-B14F-4D97-AF65-F5344CB8AC3E}">
        <p14:creationId xmlns:p14="http://schemas.microsoft.com/office/powerpoint/2010/main" val="4029490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28</a:t>
            </a:fld>
            <a:endParaRPr lang="fr-FR"/>
          </a:p>
        </p:txBody>
      </p:sp>
      <p:sp>
        <p:nvSpPr>
          <p:cNvPr id="3" name="Titre 2"/>
          <p:cNvSpPr>
            <a:spLocks noGrp="1"/>
          </p:cNvSpPr>
          <p:nvPr>
            <p:ph type="title"/>
          </p:nvPr>
        </p:nvSpPr>
        <p:spPr>
          <a:xfrm>
            <a:off x="332604" y="116528"/>
            <a:ext cx="8229600" cy="1143000"/>
          </a:xfrm>
        </p:spPr>
        <p:txBody>
          <a:bodyPr/>
          <a:lstStyle/>
          <a:p>
            <a:r>
              <a:rPr lang="fr-FR" dirty="0" smtClean="0"/>
              <a:t>PAR 2 </a:t>
            </a:r>
            <a:endParaRPr lang="fr-FR" dirty="0"/>
          </a:p>
        </p:txBody>
      </p:sp>
      <p:sp>
        <p:nvSpPr>
          <p:cNvPr id="8" name="Arrondir un rectangle avec un coin diagonal 17">
            <a:extLst>
              <a:ext uri="{FF2B5EF4-FFF2-40B4-BE49-F238E27FC236}">
                <a16:creationId xmlns="" xmlns:a16="http://schemas.microsoft.com/office/drawing/2014/main" id="{20869595-BA94-BD4D-AC77-71B959B414ED}"/>
              </a:ext>
            </a:extLst>
          </p:cNvPr>
          <p:cNvSpPr/>
          <p:nvPr/>
        </p:nvSpPr>
        <p:spPr>
          <a:xfrm flipH="1">
            <a:off x="420884" y="2912148"/>
            <a:ext cx="2606140" cy="2553271"/>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cxnSp>
        <p:nvCxnSpPr>
          <p:cNvPr id="9" name="Connecteur en angle 8">
            <a:extLst>
              <a:ext uri="{FF2B5EF4-FFF2-40B4-BE49-F238E27FC236}">
                <a16:creationId xmlns="" xmlns:a16="http://schemas.microsoft.com/office/drawing/2014/main" id="{302098D9-E906-DD4F-9F60-E1746D030FA8}"/>
              </a:ext>
            </a:extLst>
          </p:cNvPr>
          <p:cNvCxnSpPr>
            <a:cxnSpLocks/>
          </p:cNvCxnSpPr>
          <p:nvPr/>
        </p:nvCxnSpPr>
        <p:spPr>
          <a:xfrm rot="5400000" flipH="1" flipV="1">
            <a:off x="1749533" y="2251020"/>
            <a:ext cx="434113" cy="819870"/>
          </a:xfrm>
          <a:prstGeom prst="bentConnector2">
            <a:avLst/>
          </a:prstGeom>
          <a:ln w="12700">
            <a:solidFill>
              <a:schemeClr val="accent2"/>
            </a:solidFill>
            <a:prstDash val="sysDot"/>
            <a:headEnd type="oval" w="med" len="med"/>
            <a:tailEnd type="oval"/>
          </a:ln>
          <a:effectLst/>
        </p:spPr>
        <p:style>
          <a:lnRef idx="2">
            <a:schemeClr val="accent1"/>
          </a:lnRef>
          <a:fillRef idx="0">
            <a:schemeClr val="accent1"/>
          </a:fillRef>
          <a:effectRef idx="1">
            <a:schemeClr val="accent1"/>
          </a:effectRef>
          <a:fontRef idx="minor">
            <a:schemeClr val="tx1"/>
          </a:fontRef>
        </p:style>
      </p:cxnSp>
      <p:graphicFrame>
        <p:nvGraphicFramePr>
          <p:cNvPr id="10" name="Diagramme 9"/>
          <p:cNvGraphicFramePr/>
          <p:nvPr>
            <p:extLst>
              <p:ext uri="{D42A27DB-BD31-4B8C-83A1-F6EECF244321}">
                <p14:modId xmlns:p14="http://schemas.microsoft.com/office/powerpoint/2010/main" val="2487285906"/>
              </p:ext>
            </p:extLst>
          </p:nvPr>
        </p:nvGraphicFramePr>
        <p:xfrm>
          <a:off x="3563888" y="1091953"/>
          <a:ext cx="5303912" cy="48915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ZoneTexte 6"/>
          <p:cNvSpPr txBox="1"/>
          <p:nvPr/>
        </p:nvSpPr>
        <p:spPr>
          <a:xfrm>
            <a:off x="1556654" y="468968"/>
            <a:ext cx="2190465" cy="1015663"/>
          </a:xfrm>
          <a:prstGeom prst="rect">
            <a:avLst/>
          </a:prstGeom>
          <a:noFill/>
        </p:spPr>
        <p:txBody>
          <a:bodyPr wrap="square" rtlCol="0">
            <a:spAutoFit/>
          </a:bodyPr>
          <a:lstStyle/>
          <a:p>
            <a:pPr algn="r"/>
            <a:r>
              <a:rPr lang="fr-FR" sz="2000" b="1" dirty="0" smtClean="0">
                <a:solidFill>
                  <a:schemeClr val="accent2">
                    <a:lumMod val="60000"/>
                    <a:lumOff val="40000"/>
                  </a:schemeClr>
                </a:solidFill>
              </a:rPr>
              <a:t>Diapo à compléter par la Caisse</a:t>
            </a:r>
            <a:endParaRPr lang="fr-FR" sz="2000" b="1" dirty="0">
              <a:solidFill>
                <a:schemeClr val="accent2">
                  <a:lumMod val="60000"/>
                  <a:lumOff val="40000"/>
                </a:schemeClr>
              </a:solidFill>
            </a:endParaRPr>
          </a:p>
        </p:txBody>
      </p:sp>
      <p:pic>
        <p:nvPicPr>
          <p:cNvPr id="11" name="Imag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26204" y="0"/>
            <a:ext cx="1035993" cy="1035993"/>
          </a:xfrm>
          <a:prstGeom prst="rect">
            <a:avLst/>
          </a:prstGeom>
        </p:spPr>
      </p:pic>
    </p:spTree>
    <p:extLst>
      <p:ext uri="{BB962C8B-B14F-4D97-AF65-F5344CB8AC3E}">
        <p14:creationId xmlns:p14="http://schemas.microsoft.com/office/powerpoint/2010/main" val="2052369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29</a:t>
            </a:fld>
            <a:endParaRPr lang="fr-FR"/>
          </a:p>
        </p:txBody>
      </p:sp>
      <p:sp>
        <p:nvSpPr>
          <p:cNvPr id="3" name="Titre 2"/>
          <p:cNvSpPr>
            <a:spLocks noGrp="1"/>
          </p:cNvSpPr>
          <p:nvPr>
            <p:ph type="title"/>
          </p:nvPr>
        </p:nvSpPr>
        <p:spPr>
          <a:xfrm>
            <a:off x="332604" y="116528"/>
            <a:ext cx="8229600" cy="1143000"/>
          </a:xfrm>
        </p:spPr>
        <p:txBody>
          <a:bodyPr/>
          <a:lstStyle/>
          <a:p>
            <a:r>
              <a:rPr lang="fr-FR" dirty="0" smtClean="0"/>
              <a:t>PAR 3 </a:t>
            </a:r>
            <a:endParaRPr lang="fr-FR" dirty="0"/>
          </a:p>
        </p:txBody>
      </p:sp>
      <p:sp>
        <p:nvSpPr>
          <p:cNvPr id="8" name="Arrondir un rectangle avec un coin diagonal 17">
            <a:extLst>
              <a:ext uri="{FF2B5EF4-FFF2-40B4-BE49-F238E27FC236}">
                <a16:creationId xmlns="" xmlns:a16="http://schemas.microsoft.com/office/drawing/2014/main" id="{20869595-BA94-BD4D-AC77-71B959B414ED}"/>
              </a:ext>
            </a:extLst>
          </p:cNvPr>
          <p:cNvSpPr/>
          <p:nvPr/>
        </p:nvSpPr>
        <p:spPr>
          <a:xfrm flipH="1">
            <a:off x="420884" y="2912148"/>
            <a:ext cx="2606140" cy="2553271"/>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cxnSp>
        <p:nvCxnSpPr>
          <p:cNvPr id="9" name="Connecteur en angle 8">
            <a:extLst>
              <a:ext uri="{FF2B5EF4-FFF2-40B4-BE49-F238E27FC236}">
                <a16:creationId xmlns="" xmlns:a16="http://schemas.microsoft.com/office/drawing/2014/main" id="{302098D9-E906-DD4F-9F60-E1746D030FA8}"/>
              </a:ext>
            </a:extLst>
          </p:cNvPr>
          <p:cNvCxnSpPr>
            <a:cxnSpLocks/>
          </p:cNvCxnSpPr>
          <p:nvPr/>
        </p:nvCxnSpPr>
        <p:spPr>
          <a:xfrm rot="5400000" flipH="1" flipV="1">
            <a:off x="1749533" y="2251020"/>
            <a:ext cx="434113" cy="819870"/>
          </a:xfrm>
          <a:prstGeom prst="bentConnector2">
            <a:avLst/>
          </a:prstGeom>
          <a:ln w="12700">
            <a:solidFill>
              <a:schemeClr val="accent2"/>
            </a:solidFill>
            <a:prstDash val="sysDot"/>
            <a:headEnd type="oval" w="med" len="med"/>
            <a:tailEnd type="oval"/>
          </a:ln>
          <a:effectLst/>
        </p:spPr>
        <p:style>
          <a:lnRef idx="2">
            <a:schemeClr val="accent1"/>
          </a:lnRef>
          <a:fillRef idx="0">
            <a:schemeClr val="accent1"/>
          </a:fillRef>
          <a:effectRef idx="1">
            <a:schemeClr val="accent1"/>
          </a:effectRef>
          <a:fontRef idx="minor">
            <a:schemeClr val="tx1"/>
          </a:fontRef>
        </p:style>
      </p:cxnSp>
      <p:graphicFrame>
        <p:nvGraphicFramePr>
          <p:cNvPr id="10" name="Diagramme 9"/>
          <p:cNvGraphicFramePr/>
          <p:nvPr>
            <p:extLst>
              <p:ext uri="{D42A27DB-BD31-4B8C-83A1-F6EECF244321}">
                <p14:modId xmlns:p14="http://schemas.microsoft.com/office/powerpoint/2010/main" val="2487285906"/>
              </p:ext>
            </p:extLst>
          </p:nvPr>
        </p:nvGraphicFramePr>
        <p:xfrm>
          <a:off x="3563888" y="1091953"/>
          <a:ext cx="5303912" cy="48915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ZoneTexte 6"/>
          <p:cNvSpPr txBox="1"/>
          <p:nvPr/>
        </p:nvSpPr>
        <p:spPr>
          <a:xfrm>
            <a:off x="1556654" y="468968"/>
            <a:ext cx="2190465" cy="1015663"/>
          </a:xfrm>
          <a:prstGeom prst="rect">
            <a:avLst/>
          </a:prstGeom>
          <a:noFill/>
        </p:spPr>
        <p:txBody>
          <a:bodyPr wrap="square" rtlCol="0">
            <a:spAutoFit/>
          </a:bodyPr>
          <a:lstStyle/>
          <a:p>
            <a:pPr algn="r"/>
            <a:r>
              <a:rPr lang="fr-FR" sz="2000" b="1" dirty="0" smtClean="0">
                <a:solidFill>
                  <a:schemeClr val="accent2">
                    <a:lumMod val="60000"/>
                    <a:lumOff val="40000"/>
                  </a:schemeClr>
                </a:solidFill>
              </a:rPr>
              <a:t>Diapo à compléter par la Caisse</a:t>
            </a:r>
            <a:endParaRPr lang="fr-FR" sz="2000" b="1" dirty="0">
              <a:solidFill>
                <a:schemeClr val="accent2">
                  <a:lumMod val="60000"/>
                  <a:lumOff val="40000"/>
                </a:schemeClr>
              </a:solidFill>
            </a:endParaRPr>
          </a:p>
        </p:txBody>
      </p:sp>
      <p:pic>
        <p:nvPicPr>
          <p:cNvPr id="11" name="Imag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26204" y="0"/>
            <a:ext cx="1035993" cy="1035993"/>
          </a:xfrm>
          <a:prstGeom prst="rect">
            <a:avLst/>
          </a:prstGeom>
        </p:spPr>
      </p:pic>
    </p:spTree>
    <p:extLst>
      <p:ext uri="{BB962C8B-B14F-4D97-AF65-F5344CB8AC3E}">
        <p14:creationId xmlns:p14="http://schemas.microsoft.com/office/powerpoint/2010/main" val="2052369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4F5F8C3-FAAB-954B-8797-F8B67252D211}"/>
              </a:ext>
            </a:extLst>
          </p:cNvPr>
          <p:cNvSpPr>
            <a:spLocks noGrp="1"/>
          </p:cNvSpPr>
          <p:nvPr>
            <p:ph type="ctrTitle"/>
          </p:nvPr>
        </p:nvSpPr>
        <p:spPr>
          <a:xfrm>
            <a:off x="3889614" y="3449606"/>
            <a:ext cx="4906370" cy="1170223"/>
          </a:xfrm>
        </p:spPr>
        <p:txBody>
          <a:bodyPr/>
          <a:lstStyle/>
          <a:p>
            <a:r>
              <a:rPr lang="fr-FR" dirty="0" smtClean="0"/>
              <a:t>présentation de la branche at/</a:t>
            </a:r>
            <a:r>
              <a:rPr lang="fr-FR" dirty="0" err="1" smtClean="0"/>
              <a:t>mp</a:t>
            </a:r>
            <a:endParaRPr lang="fr-FR" dirty="0"/>
          </a:p>
        </p:txBody>
      </p:sp>
      <p:sp>
        <p:nvSpPr>
          <p:cNvPr id="3" name="Sous-titre 2">
            <a:extLst>
              <a:ext uri="{FF2B5EF4-FFF2-40B4-BE49-F238E27FC236}">
                <a16:creationId xmlns:a16="http://schemas.microsoft.com/office/drawing/2014/main" xmlns="" id="{895C39AB-1642-9D4C-96D9-9A5196F2F574}"/>
              </a:ext>
            </a:extLst>
          </p:cNvPr>
          <p:cNvSpPr>
            <a:spLocks noGrp="1"/>
          </p:cNvSpPr>
          <p:nvPr>
            <p:ph type="subTitle" idx="1"/>
          </p:nvPr>
        </p:nvSpPr>
        <p:spPr/>
        <p:txBody>
          <a:bodyPr>
            <a:normAutofit/>
          </a:bodyPr>
          <a:lstStyle/>
          <a:p>
            <a:r>
              <a:rPr lang="fr-FR" sz="1800" b="1" dirty="0" smtClean="0"/>
              <a:t>1-</a:t>
            </a:r>
            <a:endParaRPr lang="fr-FR" sz="1800" b="1" dirty="0"/>
          </a:p>
        </p:txBody>
      </p:sp>
      <p:sp>
        <p:nvSpPr>
          <p:cNvPr id="4" name="Espace réservé du numéro de diapositive 3">
            <a:extLst>
              <a:ext uri="{FF2B5EF4-FFF2-40B4-BE49-F238E27FC236}">
                <a16:creationId xmlns:a16="http://schemas.microsoft.com/office/drawing/2014/main" xmlns="" id="{3C11C2FD-BBFC-A744-A942-E4111D705986}"/>
              </a:ext>
            </a:extLst>
          </p:cNvPr>
          <p:cNvSpPr>
            <a:spLocks noGrp="1"/>
          </p:cNvSpPr>
          <p:nvPr>
            <p:ph type="sldNum" sz="quarter" idx="12"/>
          </p:nvPr>
        </p:nvSpPr>
        <p:spPr/>
        <p:txBody>
          <a:bodyPr/>
          <a:lstStyle/>
          <a:p>
            <a:fld id="{6449DF2F-1454-6345-8509-D6A80A24A364}" type="slidenum">
              <a:rPr lang="fr-FR" smtClean="0"/>
              <a:t>3</a:t>
            </a:fld>
            <a:endParaRPr lang="fr-FR"/>
          </a:p>
        </p:txBody>
      </p:sp>
    </p:spTree>
    <p:extLst>
      <p:ext uri="{BB962C8B-B14F-4D97-AF65-F5344CB8AC3E}">
        <p14:creationId xmlns:p14="http://schemas.microsoft.com/office/powerpoint/2010/main" val="26515350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30</a:t>
            </a:fld>
            <a:endParaRPr lang="fr-FR"/>
          </a:p>
        </p:txBody>
      </p:sp>
      <p:sp>
        <p:nvSpPr>
          <p:cNvPr id="6" name="Espace réservé du texte 5"/>
          <p:cNvSpPr txBox="1">
            <a:spLocks noGrp="1" noChangeArrowheads="1"/>
          </p:cNvSpPr>
          <p:nvPr>
            <p:ph type="body" sz="quarter" idx="17"/>
          </p:nvPr>
        </p:nvSpPr>
        <p:spPr bwMode="auto">
          <a:xfrm>
            <a:off x="447675" y="3082699"/>
            <a:ext cx="82391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fr-FR" altLang="fr-FR" sz="3200" dirty="0" smtClean="0">
                <a:latin typeface="Arial Black" panose="020B0A04020102020204" pitchFamily="34" charset="0"/>
              </a:rPr>
              <a:t>Les thématiques particulières</a:t>
            </a:r>
            <a:endParaRPr lang="fr-FR" alt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150485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31</a:t>
            </a:fld>
            <a:endParaRPr lang="fr-FR"/>
          </a:p>
        </p:txBody>
      </p:sp>
      <p:sp>
        <p:nvSpPr>
          <p:cNvPr id="3" name="Titre 2"/>
          <p:cNvSpPr>
            <a:spLocks noGrp="1"/>
          </p:cNvSpPr>
          <p:nvPr>
            <p:ph type="title"/>
          </p:nvPr>
        </p:nvSpPr>
        <p:spPr>
          <a:xfrm>
            <a:off x="332604" y="116528"/>
            <a:ext cx="8229600" cy="1143000"/>
          </a:xfrm>
        </p:spPr>
        <p:txBody>
          <a:bodyPr/>
          <a:lstStyle/>
          <a:p>
            <a:r>
              <a:rPr lang="fr-FR" dirty="0"/>
              <a:t>Programme </a:t>
            </a:r>
            <a:r>
              <a:rPr lang="fr-FR" dirty="0" smtClean="0"/>
              <a:t>TPE</a:t>
            </a:r>
            <a:endParaRPr lang="fr-FR" dirty="0"/>
          </a:p>
        </p:txBody>
      </p:sp>
      <p:graphicFrame>
        <p:nvGraphicFramePr>
          <p:cNvPr id="7" name="Diagramme 6"/>
          <p:cNvGraphicFramePr/>
          <p:nvPr>
            <p:extLst>
              <p:ext uri="{D42A27DB-BD31-4B8C-83A1-F6EECF244321}">
                <p14:modId xmlns:p14="http://schemas.microsoft.com/office/powerpoint/2010/main" val="1511193352"/>
              </p:ext>
            </p:extLst>
          </p:nvPr>
        </p:nvGraphicFramePr>
        <p:xfrm>
          <a:off x="3563888" y="1091953"/>
          <a:ext cx="5303912" cy="48915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Arrondir un rectangle avec un coin diagonal 17">
            <a:extLst>
              <a:ext uri="{FF2B5EF4-FFF2-40B4-BE49-F238E27FC236}">
                <a16:creationId xmlns:a16="http://schemas.microsoft.com/office/drawing/2014/main" xmlns="" id="{20869595-BA94-BD4D-AC77-71B959B414ED}"/>
              </a:ext>
            </a:extLst>
          </p:cNvPr>
          <p:cNvSpPr/>
          <p:nvPr/>
        </p:nvSpPr>
        <p:spPr>
          <a:xfrm flipH="1">
            <a:off x="528946" y="2874608"/>
            <a:ext cx="2449512" cy="1788480"/>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fr-FR" dirty="0">
                <a:solidFill>
                  <a:prstClr val="white"/>
                </a:solidFill>
              </a:rPr>
              <a:t>Cible :</a:t>
            </a:r>
          </a:p>
          <a:p>
            <a:pPr algn="ctr" defTabSz="457200"/>
            <a:r>
              <a:rPr lang="fr-FR" sz="1400" dirty="0">
                <a:solidFill>
                  <a:prstClr val="white"/>
                </a:solidFill>
              </a:rPr>
              <a:t>891 000 entreprises</a:t>
            </a:r>
          </a:p>
          <a:p>
            <a:pPr algn="ctr" defTabSz="457200"/>
            <a:r>
              <a:rPr lang="fr-FR" sz="1400" dirty="0">
                <a:solidFill>
                  <a:prstClr val="white"/>
                </a:solidFill>
              </a:rPr>
              <a:t>35 Métiers </a:t>
            </a:r>
          </a:p>
          <a:p>
            <a:pPr algn="ctr" defTabSz="457200"/>
            <a:r>
              <a:rPr lang="fr-FR" sz="1400" dirty="0">
                <a:solidFill>
                  <a:prstClr val="white"/>
                </a:solidFill>
              </a:rPr>
              <a:t>2 898 000 salariés</a:t>
            </a:r>
          </a:p>
          <a:p>
            <a:pPr algn="ctr" defTabSz="457200"/>
            <a:r>
              <a:rPr lang="fr-FR" sz="1400" dirty="0">
                <a:solidFill>
                  <a:prstClr val="white"/>
                </a:solidFill>
              </a:rPr>
              <a:t>108 000 AT </a:t>
            </a:r>
          </a:p>
          <a:p>
            <a:pPr algn="ctr" defTabSz="457200"/>
            <a:r>
              <a:rPr lang="fr-FR" sz="1400" dirty="0">
                <a:solidFill>
                  <a:prstClr val="white"/>
                </a:solidFill>
              </a:rPr>
              <a:t>7 450 signaux </a:t>
            </a:r>
          </a:p>
          <a:p>
            <a:pPr algn="ctr" defTabSz="457200"/>
            <a:endParaRPr lang="fr-FR" dirty="0">
              <a:solidFill>
                <a:prstClr val="white"/>
              </a:solidFill>
            </a:endParaRPr>
          </a:p>
        </p:txBody>
      </p:sp>
      <p:cxnSp>
        <p:nvCxnSpPr>
          <p:cNvPr id="9" name="Connecteur en angle 8">
            <a:extLst>
              <a:ext uri="{FF2B5EF4-FFF2-40B4-BE49-F238E27FC236}">
                <a16:creationId xmlns:a16="http://schemas.microsoft.com/office/drawing/2014/main" xmlns="" id="{302098D9-E906-DD4F-9F60-E1746D030FA8}"/>
              </a:ext>
            </a:extLst>
          </p:cNvPr>
          <p:cNvCxnSpPr>
            <a:cxnSpLocks/>
            <a:stCxn id="8" idx="3"/>
          </p:cNvCxnSpPr>
          <p:nvPr/>
        </p:nvCxnSpPr>
        <p:spPr>
          <a:xfrm rot="5400000" flipH="1" flipV="1">
            <a:off x="1954597" y="2177319"/>
            <a:ext cx="496395" cy="898185"/>
          </a:xfrm>
          <a:prstGeom prst="bentConnector2">
            <a:avLst/>
          </a:prstGeom>
          <a:ln w="12700">
            <a:solidFill>
              <a:schemeClr val="accent2"/>
            </a:solidFill>
            <a:prstDash val="sysDot"/>
            <a:headEnd type="oval" w="med" len="med"/>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711658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xmlns="" id="{C8CE7CE7-CAAE-DF49-ABBE-32F0FE2CCD5F}"/>
              </a:ext>
            </a:extLst>
          </p:cNvPr>
          <p:cNvSpPr>
            <a:spLocks noGrp="1"/>
          </p:cNvSpPr>
          <p:nvPr>
            <p:ph type="sldNum" sz="quarter" idx="12"/>
          </p:nvPr>
        </p:nvSpPr>
        <p:spPr/>
        <p:txBody>
          <a:bodyPr/>
          <a:lstStyle/>
          <a:p>
            <a:fld id="{8D80BBEC-4D63-C844-A379-BE1BA1814F01}" type="slidenum">
              <a:rPr lang="fr-FR" smtClean="0"/>
              <a:pPr/>
              <a:t>32</a:t>
            </a:fld>
            <a:endParaRPr lang="fr-FR"/>
          </a:p>
        </p:txBody>
      </p:sp>
      <p:sp>
        <p:nvSpPr>
          <p:cNvPr id="3" name="Titre 2">
            <a:extLst>
              <a:ext uri="{FF2B5EF4-FFF2-40B4-BE49-F238E27FC236}">
                <a16:creationId xmlns:a16="http://schemas.microsoft.com/office/drawing/2014/main" xmlns="" id="{D3F7A9FE-2F4A-644F-9EC8-A3ECCD8DD7CC}"/>
              </a:ext>
            </a:extLst>
          </p:cNvPr>
          <p:cNvSpPr>
            <a:spLocks noGrp="1"/>
          </p:cNvSpPr>
          <p:nvPr>
            <p:ph type="title"/>
          </p:nvPr>
        </p:nvSpPr>
        <p:spPr>
          <a:xfrm>
            <a:off x="137604" y="116530"/>
            <a:ext cx="8229600" cy="1143000"/>
          </a:xfrm>
        </p:spPr>
        <p:txBody>
          <a:bodyPr/>
          <a:lstStyle/>
          <a:p>
            <a:r>
              <a:rPr lang="fr-FR" dirty="0" smtClean="0"/>
              <a:t>PROGRAMME TPE</a:t>
            </a:r>
            <a:endParaRPr lang="fr-FR" dirty="0"/>
          </a:p>
        </p:txBody>
      </p:sp>
      <p:graphicFrame>
        <p:nvGraphicFramePr>
          <p:cNvPr id="4" name="Diagramme 3"/>
          <p:cNvGraphicFramePr/>
          <p:nvPr>
            <p:extLst>
              <p:ext uri="{D42A27DB-BD31-4B8C-83A1-F6EECF244321}">
                <p14:modId xmlns:p14="http://schemas.microsoft.com/office/powerpoint/2010/main" val="3317889142"/>
              </p:ext>
            </p:extLst>
          </p:nvPr>
        </p:nvGraphicFramePr>
        <p:xfrm>
          <a:off x="611560" y="1556792"/>
          <a:ext cx="7156076" cy="44309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ZoneTexte 5"/>
          <p:cNvSpPr txBox="1"/>
          <p:nvPr/>
        </p:nvSpPr>
        <p:spPr>
          <a:xfrm>
            <a:off x="2627784" y="1750411"/>
            <a:ext cx="3286125" cy="1107996"/>
          </a:xfrm>
          <a:prstGeom prst="rect">
            <a:avLst/>
          </a:prstGeom>
          <a:noFill/>
        </p:spPr>
        <p:txBody>
          <a:bodyPr wrap="square" rtlCol="0">
            <a:spAutoFit/>
          </a:bodyPr>
          <a:lstStyle/>
          <a:p>
            <a:pPr algn="ctr" defTabSz="457200"/>
            <a:r>
              <a:rPr lang="fr-FR" sz="1600" b="1" dirty="0">
                <a:solidFill>
                  <a:srgbClr val="302683"/>
                </a:solidFill>
                <a:cs typeface="Arial" panose="020B0604020202020204" pitchFamily="34" charset="0"/>
              </a:rPr>
              <a:t>Offre de services généraliste </a:t>
            </a:r>
          </a:p>
          <a:p>
            <a:pPr algn="ctr" defTabSz="457200"/>
            <a:r>
              <a:rPr lang="fr-FR" sz="1600" b="1" dirty="0">
                <a:solidFill>
                  <a:srgbClr val="302683"/>
                </a:solidFill>
                <a:cs typeface="Arial" panose="020B0604020202020204" pitchFamily="34" charset="0"/>
              </a:rPr>
              <a:t>mise à disposition de toutes les TPE</a:t>
            </a:r>
          </a:p>
          <a:p>
            <a:pPr defTabSz="457200"/>
            <a:endParaRPr lang="fr-FR" dirty="0">
              <a:solidFill>
                <a:srgbClr val="302683"/>
              </a:solidFill>
            </a:endParaRPr>
          </a:p>
        </p:txBody>
      </p:sp>
      <p:sp>
        <p:nvSpPr>
          <p:cNvPr id="7" name="ZoneTexte 6"/>
          <p:cNvSpPr txBox="1"/>
          <p:nvPr/>
        </p:nvSpPr>
        <p:spPr>
          <a:xfrm>
            <a:off x="2843808" y="3068960"/>
            <a:ext cx="2543174" cy="1446550"/>
          </a:xfrm>
          <a:prstGeom prst="rect">
            <a:avLst/>
          </a:prstGeom>
          <a:noFill/>
        </p:spPr>
        <p:txBody>
          <a:bodyPr wrap="square" rtlCol="0">
            <a:spAutoFit/>
          </a:bodyPr>
          <a:lstStyle/>
          <a:p>
            <a:pPr algn="ctr">
              <a:defRPr/>
            </a:pPr>
            <a:r>
              <a:rPr lang="fr-FR" sz="1400" b="1" dirty="0">
                <a:solidFill>
                  <a:srgbClr val="302683"/>
                </a:solidFill>
                <a:cs typeface="Arial" panose="020B0604020202020204" pitchFamily="34" charset="0"/>
              </a:rPr>
              <a:t>Offre de services sectorielle</a:t>
            </a:r>
          </a:p>
          <a:p>
            <a:pPr algn="ctr">
              <a:defRPr/>
            </a:pPr>
            <a:r>
              <a:rPr lang="fr-FR" sz="1400" b="1" dirty="0">
                <a:solidFill>
                  <a:srgbClr val="302683"/>
                </a:solidFill>
                <a:cs typeface="Arial" panose="020B0604020202020204" pitchFamily="34" charset="0"/>
              </a:rPr>
              <a:t> mise à disposition de toutes les TPE et promue par les partenariats</a:t>
            </a:r>
            <a:endParaRPr lang="fr-FR" sz="1400" dirty="0">
              <a:solidFill>
                <a:srgbClr val="302683"/>
              </a:solidFill>
              <a:cs typeface="Arial" panose="020B0604020202020204" pitchFamily="34" charset="0"/>
            </a:endParaRPr>
          </a:p>
          <a:p>
            <a:pPr defTabSz="457200"/>
            <a:endParaRPr lang="fr-FR" dirty="0">
              <a:solidFill>
                <a:srgbClr val="302683"/>
              </a:solidFill>
            </a:endParaRPr>
          </a:p>
        </p:txBody>
      </p:sp>
      <p:sp>
        <p:nvSpPr>
          <p:cNvPr id="10" name="ZoneTexte 9"/>
          <p:cNvSpPr txBox="1"/>
          <p:nvPr/>
        </p:nvSpPr>
        <p:spPr>
          <a:xfrm>
            <a:off x="3561233" y="4579676"/>
            <a:ext cx="1419225" cy="1384995"/>
          </a:xfrm>
          <a:prstGeom prst="rect">
            <a:avLst/>
          </a:prstGeom>
          <a:noFill/>
        </p:spPr>
        <p:txBody>
          <a:bodyPr wrap="square" rtlCol="0">
            <a:spAutoFit/>
          </a:bodyPr>
          <a:lstStyle/>
          <a:p>
            <a:pPr algn="ctr"/>
            <a:r>
              <a:rPr lang="fr-FR" sz="1100" b="1" dirty="0">
                <a:solidFill>
                  <a:srgbClr val="302683"/>
                </a:solidFill>
                <a:cs typeface="Arial" panose="020B0604020202020204" pitchFamily="34" charset="0"/>
              </a:rPr>
              <a:t>Offre de services </a:t>
            </a:r>
          </a:p>
          <a:p>
            <a:pPr algn="ctr"/>
            <a:r>
              <a:rPr lang="fr-FR" sz="1100" b="1" dirty="0">
                <a:solidFill>
                  <a:srgbClr val="302683"/>
                </a:solidFill>
                <a:cs typeface="Arial" panose="020B0604020202020204" pitchFamily="34" charset="0"/>
              </a:rPr>
              <a:t>adressée aux TPE</a:t>
            </a:r>
          </a:p>
          <a:p>
            <a:pPr algn="ctr"/>
            <a:r>
              <a:rPr lang="fr-FR" sz="1100" b="1" dirty="0">
                <a:solidFill>
                  <a:srgbClr val="302683"/>
                </a:solidFill>
                <a:cs typeface="Arial" panose="020B0604020202020204" pitchFamily="34" charset="0"/>
              </a:rPr>
              <a:t>par le </a:t>
            </a:r>
            <a:r>
              <a:rPr lang="fr-FR" sz="1100" b="1" dirty="0" smtClean="0">
                <a:solidFill>
                  <a:srgbClr val="302683"/>
                </a:solidFill>
                <a:cs typeface="Arial" panose="020B0604020202020204" pitchFamily="34" charset="0"/>
              </a:rPr>
              <a:t>réseau </a:t>
            </a:r>
          </a:p>
          <a:p>
            <a:pPr algn="ctr"/>
            <a:endParaRPr lang="fr-FR" sz="1100" b="1" dirty="0" smtClean="0">
              <a:solidFill>
                <a:srgbClr val="302683"/>
              </a:solidFill>
              <a:cs typeface="Arial" panose="020B0604020202020204" pitchFamily="34" charset="0"/>
            </a:endParaRPr>
          </a:p>
          <a:p>
            <a:pPr algn="ctr"/>
            <a:r>
              <a:rPr lang="fr-FR" sz="1100" b="1" dirty="0" smtClean="0">
                <a:solidFill>
                  <a:srgbClr val="302683"/>
                </a:solidFill>
                <a:cs typeface="Arial" panose="020B0604020202020204" pitchFamily="34" charset="0"/>
              </a:rPr>
              <a:t>Test sur certains métiers</a:t>
            </a:r>
            <a:endParaRPr lang="fr-FR" sz="1100" dirty="0">
              <a:solidFill>
                <a:srgbClr val="302683"/>
              </a:solidFill>
              <a:cs typeface="Arial" panose="020B0604020202020204" pitchFamily="34" charset="0"/>
            </a:endParaRPr>
          </a:p>
          <a:p>
            <a:pPr defTabSz="457200"/>
            <a:endParaRPr lang="fr-FR" dirty="0">
              <a:solidFill>
                <a:srgbClr val="302683"/>
              </a:solidFill>
            </a:endParaRPr>
          </a:p>
        </p:txBody>
      </p:sp>
    </p:spTree>
    <p:extLst>
      <p:ext uri="{BB962C8B-B14F-4D97-AF65-F5344CB8AC3E}">
        <p14:creationId xmlns:p14="http://schemas.microsoft.com/office/powerpoint/2010/main" val="17337586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e 2"/>
          <p:cNvGraphicFramePr/>
          <p:nvPr>
            <p:extLst>
              <p:ext uri="{D42A27DB-BD31-4B8C-83A1-F6EECF244321}">
                <p14:modId xmlns:p14="http://schemas.microsoft.com/office/powerpoint/2010/main" val="4045596374"/>
              </p:ext>
            </p:extLst>
          </p:nvPr>
        </p:nvGraphicFramePr>
        <p:xfrm>
          <a:off x="410106" y="693512"/>
          <a:ext cx="8118904" cy="52251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Espace réservé du numéro de diapositive 1"/>
          <p:cNvSpPr>
            <a:spLocks noGrp="1"/>
          </p:cNvSpPr>
          <p:nvPr>
            <p:ph type="sldNum" sz="quarter" idx="12"/>
          </p:nvPr>
        </p:nvSpPr>
        <p:spPr/>
        <p:txBody>
          <a:bodyPr/>
          <a:lstStyle/>
          <a:p>
            <a:fld id="{8D80BBEC-4D63-C844-A379-BE1BA1814F01}" type="slidenum">
              <a:rPr lang="fr-FR" smtClean="0"/>
              <a:pPr/>
              <a:t>33</a:t>
            </a:fld>
            <a:endParaRPr lang="fr-FR"/>
          </a:p>
        </p:txBody>
      </p:sp>
      <p:sp>
        <p:nvSpPr>
          <p:cNvPr id="7" name="ZoneTexte 6"/>
          <p:cNvSpPr txBox="1"/>
          <p:nvPr/>
        </p:nvSpPr>
        <p:spPr>
          <a:xfrm>
            <a:off x="3487358" y="3085335"/>
            <a:ext cx="4536504" cy="461665"/>
          </a:xfrm>
          <a:prstGeom prst="rect">
            <a:avLst/>
          </a:prstGeom>
          <a:noFill/>
        </p:spPr>
        <p:txBody>
          <a:bodyPr wrap="square" rtlCol="0">
            <a:spAutoFit/>
          </a:bodyPr>
          <a:lstStyle/>
          <a:p>
            <a:r>
              <a:rPr lang="fr-FR" sz="2400" u="sng" dirty="0" smtClean="0"/>
              <a:t>Boite à outils</a:t>
            </a:r>
            <a:endParaRPr lang="fr-FR" sz="2400" u="sng" dirty="0"/>
          </a:p>
        </p:txBody>
      </p:sp>
      <p:pic>
        <p:nvPicPr>
          <p:cNvPr id="19"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1980" t="20579" r="35104" b="61576"/>
          <a:stretch/>
        </p:blipFill>
        <p:spPr bwMode="auto">
          <a:xfrm>
            <a:off x="3916489" y="5331781"/>
            <a:ext cx="1091260" cy="514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descr="Logo des outils OiRA d’évaluation des risques pour les TPE"/>
          <p:cNvPicPr>
            <a:picLocks noChangeAspect="1" noChangeArrowheads="1"/>
          </p:cNvPicPr>
          <p:nvPr/>
        </p:nvPicPr>
        <p:blipFill rotWithShape="1">
          <a:blip r:embed="rId9" cstate="print">
            <a:extLst/>
          </a:blip>
          <a:srcRect l="5123" t="12509" r="5550" b="12509"/>
          <a:stretch/>
        </p:blipFill>
        <p:spPr bwMode="auto">
          <a:xfrm>
            <a:off x="2360257" y="1314063"/>
            <a:ext cx="1147606" cy="6752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7" name="Picture 14" descr="RÃ©sultat de recherche d'images pour &quot;MESURES&quot;"/>
          <p:cNvPicPr>
            <a:picLocks noChangeAspect="1" noChangeArrowheads="1"/>
          </p:cNvPicPr>
          <p:nvPr/>
        </p:nvPicPr>
        <p:blipFill>
          <a:blip r:embed="rId10">
            <a:extLst>
              <a:ext uri="{28A0092B-C50C-407E-A947-70E740481C1C}">
                <a14:useLocalDpi xmlns:a14="http://schemas.microsoft.com/office/drawing/2010/main" val="0"/>
              </a:ext>
            </a:extLst>
          </a:blip>
          <a:srcRect t="22681" r="58421" b="24400"/>
          <a:stretch>
            <a:fillRect/>
          </a:stretch>
        </p:blipFill>
        <p:spPr bwMode="auto">
          <a:xfrm>
            <a:off x="6669315" y="4467686"/>
            <a:ext cx="636308" cy="864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34287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34</a:t>
            </a:fld>
            <a:endParaRPr lang="fr-FR"/>
          </a:p>
        </p:txBody>
      </p:sp>
      <p:sp>
        <p:nvSpPr>
          <p:cNvPr id="3" name="Titre 2"/>
          <p:cNvSpPr>
            <a:spLocks noGrp="1"/>
          </p:cNvSpPr>
          <p:nvPr>
            <p:ph type="title"/>
          </p:nvPr>
        </p:nvSpPr>
        <p:spPr>
          <a:xfrm>
            <a:off x="128726" y="255759"/>
            <a:ext cx="8229600" cy="567050"/>
          </a:xfrm>
        </p:spPr>
        <p:txBody>
          <a:bodyPr/>
          <a:lstStyle/>
          <a:p>
            <a:r>
              <a:rPr lang="fr-FR" dirty="0" smtClean="0"/>
              <a:t>Programme </a:t>
            </a:r>
            <a:r>
              <a:rPr lang="fr-FR" dirty="0" err="1" smtClean="0"/>
              <a:t>tpe</a:t>
            </a:r>
            <a:endParaRPr lang="fr-FR" dirty="0"/>
          </a:p>
        </p:txBody>
      </p:sp>
      <p:graphicFrame>
        <p:nvGraphicFramePr>
          <p:cNvPr id="10" name="Tableau 9"/>
          <p:cNvGraphicFramePr>
            <a:graphicFrameLocks noGrp="1"/>
          </p:cNvGraphicFramePr>
          <p:nvPr>
            <p:extLst>
              <p:ext uri="{D42A27DB-BD31-4B8C-83A1-F6EECF244321}">
                <p14:modId xmlns:p14="http://schemas.microsoft.com/office/powerpoint/2010/main" val="4128260707"/>
              </p:ext>
            </p:extLst>
          </p:nvPr>
        </p:nvGraphicFramePr>
        <p:xfrm>
          <a:off x="6290649" y="822809"/>
          <a:ext cx="1709923" cy="1910080"/>
        </p:xfrm>
        <a:graphic>
          <a:graphicData uri="http://schemas.openxmlformats.org/drawingml/2006/table">
            <a:tbl>
              <a:tblPr firstRow="1" bandRow="1">
                <a:tableStyleId>{5C22544A-7EE6-4342-B048-85BDC9FD1C3A}</a:tableStyleId>
              </a:tblPr>
              <a:tblGrid>
                <a:gridCol w="1709923"/>
              </a:tblGrid>
              <a:tr h="370840">
                <a:tc>
                  <a:txBody>
                    <a:bodyPr/>
                    <a:lstStyle/>
                    <a:p>
                      <a:pPr marL="0" marR="0" indent="0" algn="l" defTabSz="457094" rtl="0" eaLnBrk="1" fontAlgn="auto" latinLnBrk="0" hangingPunct="1">
                        <a:lnSpc>
                          <a:spcPct val="100000"/>
                        </a:lnSpc>
                        <a:spcBef>
                          <a:spcPts val="0"/>
                        </a:spcBef>
                        <a:spcAft>
                          <a:spcPts val="0"/>
                        </a:spcAft>
                        <a:buClrTx/>
                        <a:buSzTx/>
                        <a:buFontTx/>
                        <a:buNone/>
                        <a:tabLst/>
                        <a:defRPr/>
                      </a:pPr>
                      <a:r>
                        <a:rPr lang="fr-FR" sz="1100" u="none" strike="noStrike" dirty="0" smtClean="0">
                          <a:solidFill>
                            <a:schemeClr val="accent1"/>
                          </a:solidFill>
                          <a:effectLst/>
                          <a:latin typeface="Arial" panose="020B0604020202020204" pitchFamily="34" charset="0"/>
                          <a:cs typeface="Arial" panose="020B0604020202020204" pitchFamily="34" charset="0"/>
                        </a:rPr>
                        <a:t>Bâtiment / TP / Bois</a:t>
                      </a:r>
                      <a:endParaRPr lang="fr-FR" sz="1100" b="1" i="0" u="none" strike="noStrike" dirty="0" smtClean="0">
                        <a:solidFill>
                          <a:schemeClr val="accent1"/>
                        </a:solidFill>
                        <a:effectLst/>
                        <a:latin typeface="Arial" panose="020B0604020202020204" pitchFamily="34" charset="0"/>
                        <a:cs typeface="Arial" panose="020B0604020202020204" pitchFamily="34" charset="0"/>
                      </a:endParaRPr>
                    </a:p>
                    <a:p>
                      <a:endParaRPr lang="fr-FR" sz="1100" dirty="0">
                        <a:latin typeface="Arial" panose="020B0604020202020204" pitchFamily="34" charset="0"/>
                        <a:cs typeface="Arial" panose="020B0604020202020204" pitchFamily="34" charset="0"/>
                      </a:endParaRPr>
                    </a:p>
                  </a:txBody>
                  <a:tcPr>
                    <a:solidFill>
                      <a:srgbClr val="FFFF00"/>
                    </a:solidFill>
                  </a:tcPr>
                </a:tc>
              </a:tr>
              <a:tr h="370840">
                <a:tc>
                  <a:txBody>
                    <a:bodyPr/>
                    <a:lstStyle/>
                    <a:p>
                      <a:pPr algn="l" fontAlgn="b"/>
                      <a:r>
                        <a:rPr lang="fr-FR" sz="1100" b="0" i="0" u="none" strike="noStrike" dirty="0">
                          <a:solidFill>
                            <a:schemeClr val="accent1"/>
                          </a:solidFill>
                          <a:effectLst/>
                          <a:latin typeface="Arial" panose="020B0604020202020204" pitchFamily="34" charset="0"/>
                          <a:cs typeface="Arial" panose="020B0604020202020204" pitchFamily="34" charset="0"/>
                        </a:rPr>
                        <a:t>Gros œuvre</a:t>
                      </a:r>
                    </a:p>
                  </a:txBody>
                  <a:tcPr marL="9525" marR="9525" marT="9525" marB="0" anchor="b">
                    <a:solidFill>
                      <a:srgbClr val="FFFF00">
                        <a:alpha val="51000"/>
                      </a:srgbClr>
                    </a:solidFill>
                  </a:tcPr>
                </a:tc>
              </a:tr>
              <a:tr h="370840">
                <a:tc>
                  <a:txBody>
                    <a:bodyPr/>
                    <a:lstStyle/>
                    <a:p>
                      <a:pPr algn="l" fontAlgn="b"/>
                      <a:r>
                        <a:rPr lang="fr-FR" sz="1100" b="0" i="0" u="none" strike="noStrike" dirty="0">
                          <a:solidFill>
                            <a:schemeClr val="accent1"/>
                          </a:solidFill>
                          <a:effectLst/>
                          <a:latin typeface="Arial" panose="020B0604020202020204" pitchFamily="34" charset="0"/>
                          <a:cs typeface="Arial" panose="020B0604020202020204" pitchFamily="34" charset="0"/>
                        </a:rPr>
                        <a:t>Second œuvre</a:t>
                      </a:r>
                    </a:p>
                  </a:txBody>
                  <a:tcPr marL="9525" marR="9525" marT="9525" marB="0" anchor="b">
                    <a:solidFill>
                      <a:srgbClr val="FFFF00">
                        <a:alpha val="51000"/>
                      </a:srgbClr>
                    </a:solidFill>
                  </a:tcPr>
                </a:tc>
              </a:tr>
              <a:tr h="370840">
                <a:tc>
                  <a:txBody>
                    <a:bodyPr/>
                    <a:lstStyle/>
                    <a:p>
                      <a:pPr algn="l" fontAlgn="b"/>
                      <a:r>
                        <a:rPr lang="fr-FR" sz="1100" b="0" i="0" u="none" strike="noStrike" dirty="0">
                          <a:solidFill>
                            <a:schemeClr val="accent1"/>
                          </a:solidFill>
                          <a:effectLst/>
                          <a:latin typeface="Arial" panose="020B0604020202020204" pitchFamily="34" charset="0"/>
                          <a:cs typeface="Arial" panose="020B0604020202020204" pitchFamily="34" charset="0"/>
                        </a:rPr>
                        <a:t>Travaux Publics</a:t>
                      </a:r>
                    </a:p>
                  </a:txBody>
                  <a:tcPr marL="9525" marR="9525" marT="9525" marB="0" anchor="b">
                    <a:solidFill>
                      <a:srgbClr val="FFFF00">
                        <a:alpha val="51000"/>
                      </a:srgbClr>
                    </a:solidFill>
                  </a:tcPr>
                </a:tc>
              </a:tr>
              <a:tr h="370840">
                <a:tc>
                  <a:txBody>
                    <a:bodyPr/>
                    <a:lstStyle/>
                    <a:p>
                      <a:pPr algn="l" fontAlgn="b"/>
                      <a:r>
                        <a:rPr lang="fr-FR" sz="1100" b="0" i="0" u="none" strike="noStrike" dirty="0" smtClean="0">
                          <a:solidFill>
                            <a:schemeClr val="accent1"/>
                          </a:solidFill>
                          <a:effectLst/>
                          <a:latin typeface="Arial" panose="020B0604020202020204" pitchFamily="34" charset="0"/>
                          <a:cs typeface="Arial" panose="020B0604020202020204" pitchFamily="34" charset="0"/>
                        </a:rPr>
                        <a:t>Métiers </a:t>
                      </a:r>
                      <a:r>
                        <a:rPr lang="fr-FR" sz="1100" b="0" i="0" u="none" strike="noStrike" dirty="0">
                          <a:solidFill>
                            <a:schemeClr val="accent1"/>
                          </a:solidFill>
                          <a:effectLst/>
                          <a:latin typeface="Arial" panose="020B0604020202020204" pitchFamily="34" charset="0"/>
                          <a:cs typeface="Arial" panose="020B0604020202020204" pitchFamily="34" charset="0"/>
                        </a:rPr>
                        <a:t>du bois et de l'ameublement</a:t>
                      </a:r>
                    </a:p>
                  </a:txBody>
                  <a:tcPr marL="9525" marR="9525" marT="9525" marB="0" anchor="b">
                    <a:solidFill>
                      <a:srgbClr val="FFFF00">
                        <a:alpha val="51000"/>
                      </a:srgbClr>
                    </a:solidFill>
                  </a:tcPr>
                </a:tc>
              </a:tr>
            </a:tbl>
          </a:graphicData>
        </a:graphic>
      </p:graphicFrame>
      <p:graphicFrame>
        <p:nvGraphicFramePr>
          <p:cNvPr id="12" name="Tableau 11"/>
          <p:cNvGraphicFramePr>
            <a:graphicFrameLocks noGrp="1"/>
          </p:cNvGraphicFramePr>
          <p:nvPr>
            <p:extLst>
              <p:ext uri="{D42A27DB-BD31-4B8C-83A1-F6EECF244321}">
                <p14:modId xmlns:p14="http://schemas.microsoft.com/office/powerpoint/2010/main" val="1290418528"/>
              </p:ext>
            </p:extLst>
          </p:nvPr>
        </p:nvGraphicFramePr>
        <p:xfrm>
          <a:off x="3059832" y="1609669"/>
          <a:ext cx="2829916" cy="4123585"/>
        </p:xfrm>
        <a:graphic>
          <a:graphicData uri="http://schemas.openxmlformats.org/drawingml/2006/table">
            <a:tbl>
              <a:tblPr firstRow="1" bandRow="1">
                <a:tableStyleId>{5C22544A-7EE6-4342-B048-85BDC9FD1C3A}</a:tableStyleId>
              </a:tblPr>
              <a:tblGrid>
                <a:gridCol w="2829916"/>
              </a:tblGrid>
              <a:tr h="453459">
                <a:tc>
                  <a:txBody>
                    <a:bodyPr/>
                    <a:lstStyle/>
                    <a:p>
                      <a:pPr marL="0" marR="0" indent="0" algn="l" defTabSz="457094" rtl="0" eaLnBrk="1" fontAlgn="auto" latinLnBrk="0" hangingPunct="1">
                        <a:lnSpc>
                          <a:spcPct val="100000"/>
                        </a:lnSpc>
                        <a:spcBef>
                          <a:spcPts val="0"/>
                        </a:spcBef>
                        <a:spcAft>
                          <a:spcPts val="0"/>
                        </a:spcAft>
                        <a:buClrTx/>
                        <a:buSzTx/>
                        <a:buFontTx/>
                        <a:buNone/>
                        <a:tabLst/>
                        <a:defRPr/>
                      </a:pPr>
                      <a:r>
                        <a:rPr lang="fr-FR" sz="1100" u="none" strike="noStrike" dirty="0" smtClean="0">
                          <a:effectLst/>
                          <a:latin typeface="Arial" panose="020B0604020202020204" pitchFamily="34" charset="0"/>
                          <a:cs typeface="Arial" panose="020B0604020202020204" pitchFamily="34" charset="0"/>
                        </a:rPr>
                        <a:t>Restauration - Hôtellerie</a:t>
                      </a:r>
                      <a:br>
                        <a:rPr lang="fr-FR" sz="1100" u="none" strike="noStrike" dirty="0" smtClean="0">
                          <a:effectLst/>
                          <a:latin typeface="Arial" panose="020B0604020202020204" pitchFamily="34" charset="0"/>
                          <a:cs typeface="Arial" panose="020B0604020202020204" pitchFamily="34" charset="0"/>
                        </a:rPr>
                      </a:br>
                      <a:r>
                        <a:rPr lang="fr-FR" sz="1100" u="none" strike="noStrike" dirty="0" smtClean="0">
                          <a:effectLst/>
                          <a:latin typeface="Arial" panose="020B0604020202020204" pitchFamily="34" charset="0"/>
                          <a:cs typeface="Arial" panose="020B0604020202020204" pitchFamily="34" charset="0"/>
                        </a:rPr>
                        <a:t>Commerces </a:t>
                      </a:r>
                      <a:endParaRPr lang="fr-FR" sz="1100" b="1" i="0" u="none" strike="noStrike" dirty="0" smtClean="0">
                        <a:solidFill>
                          <a:srgbClr val="00B0F0"/>
                        </a:solidFill>
                        <a:effectLst/>
                        <a:latin typeface="Arial" panose="020B0604020202020204" pitchFamily="34" charset="0"/>
                        <a:cs typeface="Arial" panose="020B0604020202020204" pitchFamily="34" charset="0"/>
                      </a:endParaRPr>
                    </a:p>
                  </a:txBody>
                  <a:tcPr>
                    <a:solidFill>
                      <a:schemeClr val="accent2"/>
                    </a:solidFill>
                  </a:tcPr>
                </a:tc>
              </a:tr>
              <a:tr h="345887">
                <a:tc>
                  <a:txBody>
                    <a:bodyPr/>
                    <a:lstStyle/>
                    <a:p>
                      <a:pPr algn="l" fontAlgn="b"/>
                      <a:r>
                        <a:rPr lang="fr-FR" sz="1100" u="none" strike="noStrike" dirty="0">
                          <a:effectLst/>
                          <a:latin typeface="Arial" panose="020B0604020202020204" pitchFamily="34" charset="0"/>
                          <a:cs typeface="Arial" panose="020B0604020202020204" pitchFamily="34" charset="0"/>
                        </a:rPr>
                        <a:t>Restauration traditionnelle</a:t>
                      </a:r>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accent2">
                        <a:alpha val="49000"/>
                      </a:schemeClr>
                    </a:solidFill>
                  </a:tcPr>
                </a:tc>
              </a:tr>
              <a:tr h="345887">
                <a:tc>
                  <a:txBody>
                    <a:bodyPr/>
                    <a:lstStyle/>
                    <a:p>
                      <a:pPr algn="l" fontAlgn="b"/>
                      <a:r>
                        <a:rPr lang="fr-FR" sz="1100" u="none" strike="noStrike" dirty="0" smtClean="0">
                          <a:effectLst/>
                          <a:latin typeface="Arial" panose="020B0604020202020204" pitchFamily="34" charset="0"/>
                          <a:cs typeface="Arial" panose="020B0604020202020204" pitchFamily="34" charset="0"/>
                        </a:rPr>
                        <a:t>Hôtellerie</a:t>
                      </a:r>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accent2">
                        <a:alpha val="49000"/>
                      </a:schemeClr>
                    </a:solidFill>
                  </a:tcPr>
                </a:tc>
              </a:tr>
              <a:tr h="345887">
                <a:tc>
                  <a:txBody>
                    <a:bodyPr/>
                    <a:lstStyle/>
                    <a:p>
                      <a:pPr algn="l" fontAlgn="b"/>
                      <a:r>
                        <a:rPr lang="fr-FR" sz="1100" u="none" strike="noStrike" dirty="0">
                          <a:effectLst/>
                          <a:latin typeface="Arial" panose="020B0604020202020204" pitchFamily="34" charset="0"/>
                          <a:cs typeface="Arial" panose="020B0604020202020204" pitchFamily="34" charset="0"/>
                        </a:rPr>
                        <a:t>Boulangerie Pâtisserie</a:t>
                      </a:r>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accent2">
                        <a:alpha val="49000"/>
                      </a:schemeClr>
                    </a:solidFill>
                  </a:tcPr>
                </a:tc>
              </a:tr>
              <a:tr h="366411">
                <a:tc>
                  <a:txBody>
                    <a:bodyPr/>
                    <a:lstStyle/>
                    <a:p>
                      <a:pPr algn="l" fontAlgn="b"/>
                      <a:r>
                        <a:rPr lang="fr-FR" sz="1100" u="none" strike="noStrike" dirty="0">
                          <a:effectLst/>
                          <a:latin typeface="Arial" panose="020B0604020202020204" pitchFamily="34" charset="0"/>
                          <a:cs typeface="Arial" panose="020B0604020202020204" pitchFamily="34" charset="0"/>
                        </a:rPr>
                        <a:t>Epiceries / Commerces d'alimentation générale</a:t>
                      </a:r>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accent2">
                        <a:alpha val="49000"/>
                      </a:schemeClr>
                    </a:solidFill>
                  </a:tcPr>
                </a:tc>
              </a:tr>
              <a:tr h="345887">
                <a:tc>
                  <a:txBody>
                    <a:bodyPr/>
                    <a:lstStyle/>
                    <a:p>
                      <a:pPr algn="l" fontAlgn="b"/>
                      <a:r>
                        <a:rPr lang="fr-FR" sz="1100" u="none" strike="noStrike" dirty="0">
                          <a:effectLst/>
                          <a:latin typeface="Arial" panose="020B0604020202020204" pitchFamily="34" charset="0"/>
                          <a:cs typeface="Arial" panose="020B0604020202020204" pitchFamily="34" charset="0"/>
                        </a:rPr>
                        <a:t>Boucherie/Charcuterie/Poissonnerie</a:t>
                      </a:r>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accent2">
                        <a:alpha val="49000"/>
                      </a:schemeClr>
                    </a:solidFill>
                  </a:tcPr>
                </a:tc>
              </a:tr>
              <a:tr h="345887">
                <a:tc>
                  <a:txBody>
                    <a:bodyPr/>
                    <a:lstStyle/>
                    <a:p>
                      <a:pPr algn="l" fontAlgn="b"/>
                      <a:r>
                        <a:rPr lang="fr-FR" sz="1100" u="none" strike="noStrike" dirty="0">
                          <a:effectLst/>
                          <a:latin typeface="Arial" panose="020B0604020202020204" pitchFamily="34" charset="0"/>
                          <a:cs typeface="Arial" panose="020B0604020202020204" pitchFamily="34" charset="0"/>
                        </a:rPr>
                        <a:t>Restauration rapide</a:t>
                      </a:r>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accent2">
                        <a:alpha val="49000"/>
                      </a:schemeClr>
                    </a:solidFill>
                  </a:tcPr>
                </a:tc>
              </a:tr>
              <a:tr h="345887">
                <a:tc>
                  <a:txBody>
                    <a:bodyPr/>
                    <a:lstStyle/>
                    <a:p>
                      <a:pPr algn="l" fontAlgn="b"/>
                      <a:r>
                        <a:rPr lang="fr-FR" sz="1100" u="none" strike="noStrike" dirty="0">
                          <a:effectLst/>
                          <a:latin typeface="Arial" panose="020B0604020202020204" pitchFamily="34" charset="0"/>
                          <a:cs typeface="Arial" panose="020B0604020202020204" pitchFamily="34" charset="0"/>
                        </a:rPr>
                        <a:t>Commerce de gros alimentaire</a:t>
                      </a:r>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accent2">
                        <a:alpha val="49000"/>
                      </a:schemeClr>
                    </a:solidFill>
                  </a:tcPr>
                </a:tc>
              </a:tr>
              <a:tr h="345887">
                <a:tc>
                  <a:txBody>
                    <a:bodyPr/>
                    <a:lstStyle/>
                    <a:p>
                      <a:pPr algn="l" fontAlgn="b"/>
                      <a:r>
                        <a:rPr lang="fr-FR" sz="1100" u="none" strike="noStrike" dirty="0">
                          <a:effectLst/>
                          <a:latin typeface="Arial" panose="020B0604020202020204" pitchFamily="34" charset="0"/>
                          <a:cs typeface="Arial" panose="020B0604020202020204" pitchFamily="34" charset="0"/>
                        </a:rPr>
                        <a:t>Commerce de détail non alimentaire</a:t>
                      </a:r>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accent2">
                        <a:alpha val="49000"/>
                      </a:schemeClr>
                    </a:solidFill>
                  </a:tcPr>
                </a:tc>
              </a:tr>
              <a:tr h="345887">
                <a:tc>
                  <a:txBody>
                    <a:bodyPr/>
                    <a:lstStyle/>
                    <a:p>
                      <a:pPr algn="l" fontAlgn="b"/>
                      <a:r>
                        <a:rPr lang="fr-FR" sz="1100" u="none" strike="noStrike" dirty="0">
                          <a:effectLst/>
                          <a:latin typeface="Arial" panose="020B0604020202020204" pitchFamily="34" charset="0"/>
                          <a:cs typeface="Arial" panose="020B0604020202020204" pitchFamily="34" charset="0"/>
                        </a:rPr>
                        <a:t>Commerce de gros non alimentaire</a:t>
                      </a:r>
                      <a:endParaRPr lang="fr-FR" sz="11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solidFill>
                      <a:schemeClr val="accent2">
                        <a:alpha val="49000"/>
                      </a:schemeClr>
                    </a:solidFill>
                  </a:tcPr>
                </a:tc>
              </a:tr>
              <a:tr h="536619">
                <a:tc>
                  <a:txBody>
                    <a:bodyPr/>
                    <a:lstStyle/>
                    <a:p>
                      <a:pPr algn="l" fontAlgn="b"/>
                      <a:r>
                        <a:rPr lang="fr-FR" sz="1100" u="none" strike="noStrike" kern="1200" dirty="0" smtClean="0">
                          <a:solidFill>
                            <a:schemeClr val="dk1"/>
                          </a:solidFill>
                          <a:effectLst/>
                          <a:latin typeface="Arial" panose="020B0604020202020204" pitchFamily="34" charset="0"/>
                          <a:ea typeface="+mn-ea"/>
                          <a:cs typeface="Arial" panose="020B0604020202020204" pitchFamily="34" charset="0"/>
                        </a:rPr>
                        <a:t>Filière agricole tropicale et équatoriale</a:t>
                      </a:r>
                      <a:endParaRPr lang="fr-FR" sz="1100" u="none" strike="noStrike"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0" anchor="b">
                    <a:solidFill>
                      <a:schemeClr val="accent2">
                        <a:alpha val="49000"/>
                      </a:schemeClr>
                    </a:solidFill>
                  </a:tcPr>
                </a:tc>
              </a:tr>
            </a:tbl>
          </a:graphicData>
        </a:graphic>
      </p:graphicFrame>
      <p:graphicFrame>
        <p:nvGraphicFramePr>
          <p:cNvPr id="15" name="Tableau 14"/>
          <p:cNvGraphicFramePr>
            <a:graphicFrameLocks noGrp="1"/>
          </p:cNvGraphicFramePr>
          <p:nvPr>
            <p:extLst>
              <p:ext uri="{D42A27DB-BD31-4B8C-83A1-F6EECF244321}">
                <p14:modId xmlns:p14="http://schemas.microsoft.com/office/powerpoint/2010/main" val="770531694"/>
              </p:ext>
            </p:extLst>
          </p:nvPr>
        </p:nvGraphicFramePr>
        <p:xfrm>
          <a:off x="175971" y="967665"/>
          <a:ext cx="2713022" cy="2595880"/>
        </p:xfrm>
        <a:graphic>
          <a:graphicData uri="http://schemas.openxmlformats.org/drawingml/2006/table">
            <a:tbl>
              <a:tblPr firstRow="1" bandRow="1">
                <a:tableStyleId>{5C22544A-7EE6-4342-B048-85BDC9FD1C3A}</a:tableStyleId>
              </a:tblPr>
              <a:tblGrid>
                <a:gridCol w="2713022"/>
              </a:tblGrid>
              <a:tr h="370840">
                <a:tc>
                  <a:txBody>
                    <a:bodyPr/>
                    <a:lstStyle/>
                    <a:p>
                      <a:r>
                        <a:rPr lang="fr-FR" sz="1100" dirty="0" smtClean="0">
                          <a:latin typeface="Arial" panose="020B0604020202020204" pitchFamily="34" charset="0"/>
                          <a:cs typeface="Arial" panose="020B0604020202020204" pitchFamily="34" charset="0"/>
                        </a:rPr>
                        <a:t>Métallurgie / Plasturgie</a:t>
                      </a:r>
                      <a:endParaRPr lang="fr-FR" sz="1100" dirty="0">
                        <a:latin typeface="Arial" panose="020B0604020202020204" pitchFamily="34" charset="0"/>
                        <a:cs typeface="Arial" panose="020B0604020202020204" pitchFamily="34" charset="0"/>
                      </a:endParaRPr>
                    </a:p>
                  </a:txBody>
                  <a:tcPr/>
                </a:tc>
              </a:tr>
              <a:tr h="370840">
                <a:tc>
                  <a:txBody>
                    <a:bodyPr/>
                    <a:lstStyle/>
                    <a:p>
                      <a:pPr algn="l" fontAlgn="b"/>
                      <a:r>
                        <a:rPr lang="fr-FR" sz="1100" b="0" i="0" u="none" strike="noStrike" dirty="0">
                          <a:solidFill>
                            <a:srgbClr val="000000"/>
                          </a:solidFill>
                          <a:effectLst/>
                          <a:latin typeface="Arial" panose="020B0604020202020204" pitchFamily="34" charset="0"/>
                          <a:cs typeface="Arial" panose="020B0604020202020204" pitchFamily="34" charset="0"/>
                        </a:rPr>
                        <a:t>Traitement et revêtement des métaux</a:t>
                      </a:r>
                    </a:p>
                  </a:txBody>
                  <a:tcPr marL="9525" marR="9525" marT="9525" marB="0" anchor="b">
                    <a:solidFill>
                      <a:schemeClr val="accent1">
                        <a:alpha val="51000"/>
                      </a:schemeClr>
                    </a:solidFill>
                  </a:tcPr>
                </a:tc>
              </a:tr>
              <a:tr h="370840">
                <a:tc>
                  <a:txBody>
                    <a:bodyPr/>
                    <a:lstStyle/>
                    <a:p>
                      <a:pPr algn="l" fontAlgn="b"/>
                      <a:r>
                        <a:rPr lang="fr-FR" sz="1100" b="0" i="0" u="none" strike="noStrike" dirty="0">
                          <a:solidFill>
                            <a:srgbClr val="000000"/>
                          </a:solidFill>
                          <a:effectLst/>
                          <a:latin typeface="Arial" panose="020B0604020202020204" pitchFamily="34" charset="0"/>
                          <a:cs typeface="Arial" panose="020B0604020202020204" pitchFamily="34" charset="0"/>
                        </a:rPr>
                        <a:t>Mécanique industrielle</a:t>
                      </a:r>
                    </a:p>
                  </a:txBody>
                  <a:tcPr marL="9525" marR="9525" marT="9525" marB="0" anchor="b">
                    <a:solidFill>
                      <a:schemeClr val="accent1">
                        <a:alpha val="51000"/>
                      </a:schemeClr>
                    </a:solidFill>
                  </a:tcPr>
                </a:tc>
              </a:tr>
              <a:tr h="370840">
                <a:tc>
                  <a:txBody>
                    <a:bodyPr/>
                    <a:lstStyle/>
                    <a:p>
                      <a:pPr algn="l" fontAlgn="b"/>
                      <a:r>
                        <a:rPr lang="fr-FR" sz="1100" b="0" i="0" u="none" strike="noStrike" dirty="0">
                          <a:solidFill>
                            <a:srgbClr val="000000"/>
                          </a:solidFill>
                          <a:effectLst/>
                          <a:latin typeface="Arial" panose="020B0604020202020204" pitchFamily="34" charset="0"/>
                          <a:cs typeface="Arial" panose="020B0604020202020204" pitchFamily="34" charset="0"/>
                        </a:rPr>
                        <a:t>Découpage/emboutissage/structures métalliques/chaudronnerie/ soudure</a:t>
                      </a:r>
                    </a:p>
                  </a:txBody>
                  <a:tcPr marL="9525" marR="9525" marT="9525" marB="0" anchor="b">
                    <a:solidFill>
                      <a:schemeClr val="accent1">
                        <a:alpha val="51000"/>
                      </a:schemeClr>
                    </a:solidFill>
                  </a:tcPr>
                </a:tc>
              </a:tr>
              <a:tr h="370840">
                <a:tc>
                  <a:txBody>
                    <a:bodyPr/>
                    <a:lstStyle/>
                    <a:p>
                      <a:pPr algn="l" fontAlgn="b"/>
                      <a:r>
                        <a:rPr lang="fr-FR" sz="1100" b="0" i="0" u="none" strike="noStrike" dirty="0">
                          <a:solidFill>
                            <a:srgbClr val="000000"/>
                          </a:solidFill>
                          <a:effectLst/>
                          <a:latin typeface="Arial" panose="020B0604020202020204" pitchFamily="34" charset="0"/>
                          <a:cs typeface="Arial" panose="020B0604020202020204" pitchFamily="34" charset="0"/>
                        </a:rPr>
                        <a:t>Réparation automobile</a:t>
                      </a:r>
                    </a:p>
                  </a:txBody>
                  <a:tcPr marL="9525" marR="9525" marT="9525" marB="0" anchor="b">
                    <a:solidFill>
                      <a:schemeClr val="accent1">
                        <a:alpha val="51000"/>
                      </a:schemeClr>
                    </a:solidFill>
                  </a:tcPr>
                </a:tc>
              </a:tr>
              <a:tr h="370840">
                <a:tc>
                  <a:txBody>
                    <a:bodyPr/>
                    <a:lstStyle/>
                    <a:p>
                      <a:pPr algn="l" fontAlgn="b"/>
                      <a:r>
                        <a:rPr lang="fr-FR" sz="1100" b="0" i="0" u="none" strike="noStrike" dirty="0">
                          <a:solidFill>
                            <a:srgbClr val="000000"/>
                          </a:solidFill>
                          <a:effectLst/>
                          <a:latin typeface="Arial" panose="020B0604020202020204" pitchFamily="34" charset="0"/>
                          <a:cs typeface="Arial" panose="020B0604020202020204" pitchFamily="34" charset="0"/>
                        </a:rPr>
                        <a:t>Commerce automobile</a:t>
                      </a:r>
                    </a:p>
                  </a:txBody>
                  <a:tcPr marL="9525" marR="9525" marT="9525" marB="0" anchor="b">
                    <a:solidFill>
                      <a:schemeClr val="accent1">
                        <a:alpha val="51000"/>
                      </a:schemeClr>
                    </a:solidFill>
                  </a:tcPr>
                </a:tc>
              </a:tr>
              <a:tr h="370840">
                <a:tc>
                  <a:txBody>
                    <a:bodyPr/>
                    <a:lstStyle/>
                    <a:p>
                      <a:pPr algn="l" fontAlgn="b"/>
                      <a:r>
                        <a:rPr lang="fr-FR" sz="1100" b="0" i="0" u="none" strike="noStrike" dirty="0">
                          <a:solidFill>
                            <a:srgbClr val="000000"/>
                          </a:solidFill>
                          <a:effectLst/>
                          <a:latin typeface="Arial" panose="020B0604020202020204" pitchFamily="34" charset="0"/>
                          <a:cs typeface="Arial" panose="020B0604020202020204" pitchFamily="34" charset="0"/>
                        </a:rPr>
                        <a:t>Fabrication et assemblage de pièces en matière plastique</a:t>
                      </a:r>
                    </a:p>
                  </a:txBody>
                  <a:tcPr marL="9525" marR="9525" marT="9525" marB="0" anchor="b">
                    <a:solidFill>
                      <a:schemeClr val="accent1">
                        <a:alpha val="51000"/>
                      </a:schemeClr>
                    </a:solidFill>
                  </a:tcPr>
                </a:tc>
              </a:tr>
            </a:tbl>
          </a:graphicData>
        </a:graphic>
      </p:graphicFrame>
      <p:graphicFrame>
        <p:nvGraphicFramePr>
          <p:cNvPr id="17" name="Tableau 16"/>
          <p:cNvGraphicFramePr>
            <a:graphicFrameLocks noGrp="1"/>
          </p:cNvGraphicFramePr>
          <p:nvPr>
            <p:extLst>
              <p:ext uri="{D42A27DB-BD31-4B8C-83A1-F6EECF244321}">
                <p14:modId xmlns:p14="http://schemas.microsoft.com/office/powerpoint/2010/main" val="319707225"/>
              </p:ext>
            </p:extLst>
          </p:nvPr>
        </p:nvGraphicFramePr>
        <p:xfrm>
          <a:off x="337249" y="3657639"/>
          <a:ext cx="2258371" cy="3022600"/>
        </p:xfrm>
        <a:graphic>
          <a:graphicData uri="http://schemas.openxmlformats.org/drawingml/2006/table">
            <a:tbl>
              <a:tblPr firstRow="1" bandRow="1">
                <a:tableStyleId>{5C22544A-7EE6-4342-B048-85BDC9FD1C3A}</a:tableStyleId>
              </a:tblPr>
              <a:tblGrid>
                <a:gridCol w="2258371"/>
              </a:tblGrid>
              <a:tr h="370840">
                <a:tc>
                  <a:txBody>
                    <a:bodyPr/>
                    <a:lstStyle/>
                    <a:p>
                      <a:r>
                        <a:rPr lang="fr-FR" sz="1100" dirty="0" smtClean="0">
                          <a:solidFill>
                            <a:schemeClr val="accent1"/>
                          </a:solidFill>
                          <a:latin typeface="Arial" panose="020B0604020202020204" pitchFamily="34" charset="0"/>
                          <a:cs typeface="Arial" panose="020B0604020202020204" pitchFamily="34" charset="0"/>
                        </a:rPr>
                        <a:t>Transports et environnement</a:t>
                      </a:r>
                      <a:endParaRPr lang="fr-FR" sz="1100" dirty="0">
                        <a:solidFill>
                          <a:schemeClr val="accent1"/>
                        </a:solidFill>
                        <a:latin typeface="Arial" panose="020B0604020202020204" pitchFamily="34" charset="0"/>
                        <a:cs typeface="Arial" panose="020B0604020202020204" pitchFamily="34" charset="0"/>
                      </a:endParaRPr>
                    </a:p>
                  </a:txBody>
                  <a:tcPr>
                    <a:solidFill>
                      <a:srgbClr val="92D050"/>
                    </a:solidFill>
                  </a:tcPr>
                </a:tc>
              </a:tr>
              <a:tr h="370840">
                <a:tc>
                  <a:txBody>
                    <a:bodyPr/>
                    <a:lstStyle/>
                    <a:p>
                      <a:r>
                        <a:rPr lang="fr-FR" sz="1100" dirty="0" smtClean="0">
                          <a:latin typeface="Arial" panose="020B0604020202020204" pitchFamily="34" charset="0"/>
                          <a:cs typeface="Arial" panose="020B0604020202020204" pitchFamily="34" charset="0"/>
                        </a:rPr>
                        <a:t>Collecte des</a:t>
                      </a:r>
                      <a:r>
                        <a:rPr lang="fr-FR" sz="1100" baseline="0" dirty="0" smtClean="0">
                          <a:latin typeface="Arial" panose="020B0604020202020204" pitchFamily="34" charset="0"/>
                          <a:cs typeface="Arial" panose="020B0604020202020204" pitchFamily="34" charset="0"/>
                        </a:rPr>
                        <a:t> déchets</a:t>
                      </a:r>
                      <a:endParaRPr lang="fr-FR" sz="1100" dirty="0">
                        <a:latin typeface="Arial" panose="020B0604020202020204" pitchFamily="34" charset="0"/>
                        <a:cs typeface="Arial" panose="020B0604020202020204" pitchFamily="34" charset="0"/>
                      </a:endParaRPr>
                    </a:p>
                  </a:txBody>
                  <a:tcPr>
                    <a:solidFill>
                      <a:srgbClr val="92D050">
                        <a:alpha val="51000"/>
                      </a:srgbClr>
                    </a:solidFill>
                  </a:tcPr>
                </a:tc>
              </a:tr>
              <a:tr h="370840">
                <a:tc>
                  <a:txBody>
                    <a:bodyPr/>
                    <a:lstStyle/>
                    <a:p>
                      <a:r>
                        <a:rPr lang="fr-FR" sz="1100" dirty="0" smtClean="0">
                          <a:latin typeface="Arial" panose="020B0604020202020204" pitchFamily="34" charset="0"/>
                          <a:cs typeface="Arial" panose="020B0604020202020204" pitchFamily="34" charset="0"/>
                        </a:rPr>
                        <a:t>Transport routier de marchandises</a:t>
                      </a:r>
                      <a:endParaRPr lang="fr-FR" sz="1100" dirty="0">
                        <a:latin typeface="Arial" panose="020B0604020202020204" pitchFamily="34" charset="0"/>
                        <a:cs typeface="Arial" panose="020B0604020202020204" pitchFamily="34" charset="0"/>
                      </a:endParaRPr>
                    </a:p>
                  </a:txBody>
                  <a:tcPr>
                    <a:solidFill>
                      <a:srgbClr val="92D050">
                        <a:alpha val="51000"/>
                      </a:srgbClr>
                    </a:solidFill>
                  </a:tcPr>
                </a:tc>
              </a:tr>
              <a:tr h="370840">
                <a:tc>
                  <a:txBody>
                    <a:bodyPr/>
                    <a:lstStyle/>
                    <a:p>
                      <a:r>
                        <a:rPr lang="fr-FR" sz="1100" dirty="0" smtClean="0">
                          <a:latin typeface="Arial" panose="020B0604020202020204" pitchFamily="34" charset="0"/>
                          <a:cs typeface="Arial" panose="020B0604020202020204" pitchFamily="34" charset="0"/>
                        </a:rPr>
                        <a:t>Déménagements</a:t>
                      </a:r>
                      <a:endParaRPr lang="fr-FR" sz="1100" dirty="0">
                        <a:latin typeface="Arial" panose="020B0604020202020204" pitchFamily="34" charset="0"/>
                        <a:cs typeface="Arial" panose="020B0604020202020204" pitchFamily="34" charset="0"/>
                      </a:endParaRPr>
                    </a:p>
                  </a:txBody>
                  <a:tcPr>
                    <a:solidFill>
                      <a:srgbClr val="92D050">
                        <a:alpha val="51000"/>
                      </a:srgbClr>
                    </a:solidFill>
                  </a:tcPr>
                </a:tc>
              </a:tr>
              <a:tr h="370840">
                <a:tc>
                  <a:txBody>
                    <a:bodyPr/>
                    <a:lstStyle/>
                    <a:p>
                      <a:r>
                        <a:rPr lang="fr-FR" sz="1100" dirty="0" smtClean="0">
                          <a:latin typeface="Arial" panose="020B0604020202020204" pitchFamily="34" charset="0"/>
                          <a:cs typeface="Arial" panose="020B0604020202020204" pitchFamily="34" charset="0"/>
                        </a:rPr>
                        <a:t>Ambulances</a:t>
                      </a:r>
                      <a:endParaRPr lang="fr-FR" sz="1100" dirty="0">
                        <a:latin typeface="Arial" panose="020B0604020202020204" pitchFamily="34" charset="0"/>
                        <a:cs typeface="Arial" panose="020B0604020202020204" pitchFamily="34" charset="0"/>
                      </a:endParaRPr>
                    </a:p>
                  </a:txBody>
                  <a:tcPr>
                    <a:solidFill>
                      <a:srgbClr val="92D050">
                        <a:alpha val="51000"/>
                      </a:srgbClr>
                    </a:solidFill>
                  </a:tcPr>
                </a:tc>
              </a:tr>
              <a:tr h="370840">
                <a:tc>
                  <a:txBody>
                    <a:bodyPr/>
                    <a:lstStyle/>
                    <a:p>
                      <a:r>
                        <a:rPr lang="fr-FR" sz="1100" dirty="0" smtClean="0">
                          <a:latin typeface="Arial" panose="020B0604020202020204" pitchFamily="34" charset="0"/>
                          <a:cs typeface="Arial" panose="020B0604020202020204" pitchFamily="34" charset="0"/>
                        </a:rPr>
                        <a:t>Tri et traitement des déchets</a:t>
                      </a:r>
                      <a:endParaRPr lang="fr-FR" sz="1100" dirty="0">
                        <a:latin typeface="Arial" panose="020B0604020202020204" pitchFamily="34" charset="0"/>
                        <a:cs typeface="Arial" panose="020B0604020202020204" pitchFamily="34" charset="0"/>
                      </a:endParaRPr>
                    </a:p>
                  </a:txBody>
                  <a:tcPr>
                    <a:solidFill>
                      <a:srgbClr val="92D050">
                        <a:alpha val="51000"/>
                      </a:srgbClr>
                    </a:solidFill>
                  </a:tcPr>
                </a:tc>
              </a:tr>
              <a:tr h="370840">
                <a:tc>
                  <a:txBody>
                    <a:bodyPr/>
                    <a:lstStyle/>
                    <a:p>
                      <a:r>
                        <a:rPr lang="fr-FR" sz="1100" dirty="0" smtClean="0">
                          <a:latin typeface="Arial" panose="020B0604020202020204" pitchFamily="34" charset="0"/>
                          <a:cs typeface="Arial" panose="020B0604020202020204" pitchFamily="34" charset="0"/>
                        </a:rPr>
                        <a:t>Messagerie / Fret Express</a:t>
                      </a:r>
                      <a:endParaRPr lang="fr-FR" sz="1100" dirty="0">
                        <a:latin typeface="Arial" panose="020B0604020202020204" pitchFamily="34" charset="0"/>
                        <a:cs typeface="Arial" panose="020B0604020202020204" pitchFamily="34" charset="0"/>
                      </a:endParaRPr>
                    </a:p>
                  </a:txBody>
                  <a:tcPr>
                    <a:solidFill>
                      <a:srgbClr val="92D050">
                        <a:alpha val="51000"/>
                      </a:srgbClr>
                    </a:solidFill>
                  </a:tcPr>
                </a:tc>
              </a:tr>
              <a:tr h="370840">
                <a:tc>
                  <a:txBody>
                    <a:bodyPr/>
                    <a:lstStyle/>
                    <a:p>
                      <a:r>
                        <a:rPr lang="fr-FR" sz="1100" dirty="0" smtClean="0">
                          <a:latin typeface="Arial" panose="020B0604020202020204" pitchFamily="34" charset="0"/>
                          <a:cs typeface="Arial" panose="020B0604020202020204" pitchFamily="34" charset="0"/>
                        </a:rPr>
                        <a:t>Imprimerie</a:t>
                      </a:r>
                      <a:endParaRPr lang="fr-FR" sz="1100" dirty="0">
                        <a:latin typeface="Arial" panose="020B0604020202020204" pitchFamily="34" charset="0"/>
                        <a:cs typeface="Arial" panose="020B0604020202020204" pitchFamily="34" charset="0"/>
                      </a:endParaRPr>
                    </a:p>
                  </a:txBody>
                  <a:tcPr>
                    <a:solidFill>
                      <a:srgbClr val="92D050">
                        <a:alpha val="51000"/>
                      </a:srgbClr>
                    </a:solidFill>
                  </a:tcPr>
                </a:tc>
              </a:tr>
            </a:tbl>
          </a:graphicData>
        </a:graphic>
      </p:graphicFrame>
      <p:graphicFrame>
        <p:nvGraphicFramePr>
          <p:cNvPr id="18" name="Tableau 17"/>
          <p:cNvGraphicFramePr>
            <a:graphicFrameLocks noGrp="1"/>
          </p:cNvGraphicFramePr>
          <p:nvPr>
            <p:extLst>
              <p:ext uri="{D42A27DB-BD31-4B8C-83A1-F6EECF244321}">
                <p14:modId xmlns:p14="http://schemas.microsoft.com/office/powerpoint/2010/main" val="2192664434"/>
              </p:ext>
            </p:extLst>
          </p:nvPr>
        </p:nvGraphicFramePr>
        <p:xfrm>
          <a:off x="6186534" y="2967990"/>
          <a:ext cx="2414257" cy="3616960"/>
        </p:xfrm>
        <a:graphic>
          <a:graphicData uri="http://schemas.openxmlformats.org/drawingml/2006/table">
            <a:tbl>
              <a:tblPr firstRow="1" bandRow="1">
                <a:tableStyleId>{5C22544A-7EE6-4342-B048-85BDC9FD1C3A}</a:tableStyleId>
              </a:tblPr>
              <a:tblGrid>
                <a:gridCol w="2414257"/>
              </a:tblGrid>
              <a:tr h="370840">
                <a:tc>
                  <a:txBody>
                    <a:bodyPr/>
                    <a:lstStyle/>
                    <a:p>
                      <a:r>
                        <a:rPr lang="fr-FR" sz="1100" dirty="0" smtClean="0">
                          <a:latin typeface="Arial" panose="020B0604020202020204" pitchFamily="34" charset="0"/>
                          <a:cs typeface="Arial" panose="020B0604020202020204" pitchFamily="34" charset="0"/>
                        </a:rPr>
                        <a:t>Services</a:t>
                      </a:r>
                      <a:endParaRPr lang="fr-FR" sz="1100" dirty="0">
                        <a:latin typeface="Arial" panose="020B0604020202020204" pitchFamily="34" charset="0"/>
                        <a:cs typeface="Arial" panose="020B0604020202020204" pitchFamily="34" charset="0"/>
                      </a:endParaRPr>
                    </a:p>
                  </a:txBody>
                  <a:tcPr>
                    <a:solidFill>
                      <a:srgbClr val="5C0000"/>
                    </a:solidFill>
                  </a:tcPr>
                </a:tc>
              </a:tr>
              <a:tr h="370840">
                <a:tc>
                  <a:txBody>
                    <a:bodyPr/>
                    <a:lstStyle/>
                    <a:p>
                      <a:r>
                        <a:rPr lang="fr-FR" sz="1100" dirty="0" smtClean="0">
                          <a:latin typeface="Arial" panose="020B0604020202020204" pitchFamily="34" charset="0"/>
                          <a:cs typeface="Arial" panose="020B0604020202020204" pitchFamily="34" charset="0"/>
                        </a:rPr>
                        <a:t>Coiffure et esthétique</a:t>
                      </a:r>
                      <a:endParaRPr lang="fr-FR" sz="1100" dirty="0">
                        <a:latin typeface="Arial" panose="020B0604020202020204" pitchFamily="34" charset="0"/>
                        <a:cs typeface="Arial" panose="020B0604020202020204" pitchFamily="34" charset="0"/>
                      </a:endParaRPr>
                    </a:p>
                  </a:txBody>
                  <a:tcPr>
                    <a:solidFill>
                      <a:srgbClr val="5C0000">
                        <a:alpha val="27000"/>
                      </a:srgbClr>
                    </a:solidFill>
                  </a:tcPr>
                </a:tc>
              </a:tr>
              <a:tr h="370840">
                <a:tc>
                  <a:txBody>
                    <a:bodyPr/>
                    <a:lstStyle/>
                    <a:p>
                      <a:r>
                        <a:rPr lang="fr-FR" sz="1100" dirty="0" smtClean="0">
                          <a:latin typeface="Arial" panose="020B0604020202020204" pitchFamily="34" charset="0"/>
                          <a:cs typeface="Arial" panose="020B0604020202020204" pitchFamily="34" charset="0"/>
                        </a:rPr>
                        <a:t>Nettoyage</a:t>
                      </a:r>
                      <a:endParaRPr lang="fr-FR" sz="1100" dirty="0">
                        <a:latin typeface="Arial" panose="020B0604020202020204" pitchFamily="34" charset="0"/>
                        <a:cs typeface="Arial" panose="020B0604020202020204" pitchFamily="34" charset="0"/>
                      </a:endParaRPr>
                    </a:p>
                  </a:txBody>
                  <a:tcPr>
                    <a:solidFill>
                      <a:srgbClr val="5C0000">
                        <a:alpha val="27000"/>
                      </a:srgbClr>
                    </a:solidFill>
                  </a:tcPr>
                </a:tc>
              </a:tr>
              <a:tr h="370840">
                <a:tc>
                  <a:txBody>
                    <a:bodyPr/>
                    <a:lstStyle/>
                    <a:p>
                      <a:r>
                        <a:rPr lang="fr-FR" sz="1100" dirty="0" smtClean="0">
                          <a:latin typeface="Arial" panose="020B0604020202020204" pitchFamily="34" charset="0"/>
                          <a:cs typeface="Arial" panose="020B0604020202020204" pitchFamily="34" charset="0"/>
                        </a:rPr>
                        <a:t>Vétérinaires</a:t>
                      </a:r>
                      <a:endParaRPr lang="fr-FR" sz="1100" dirty="0">
                        <a:latin typeface="Arial" panose="020B0604020202020204" pitchFamily="34" charset="0"/>
                        <a:cs typeface="Arial" panose="020B0604020202020204" pitchFamily="34" charset="0"/>
                      </a:endParaRPr>
                    </a:p>
                  </a:txBody>
                  <a:tcPr>
                    <a:solidFill>
                      <a:srgbClr val="5C0000">
                        <a:alpha val="27000"/>
                      </a:srgbClr>
                    </a:solidFill>
                  </a:tcPr>
                </a:tc>
              </a:tr>
              <a:tr h="370840">
                <a:tc>
                  <a:txBody>
                    <a:bodyPr/>
                    <a:lstStyle/>
                    <a:p>
                      <a:r>
                        <a:rPr lang="fr-FR" sz="1100" dirty="0" smtClean="0">
                          <a:latin typeface="Arial" panose="020B0604020202020204" pitchFamily="34" charset="0"/>
                          <a:cs typeface="Arial" panose="020B0604020202020204" pitchFamily="34" charset="0"/>
                        </a:rPr>
                        <a:t>Aide à domicile</a:t>
                      </a:r>
                      <a:endParaRPr lang="fr-FR" sz="1100" dirty="0">
                        <a:latin typeface="Arial" panose="020B0604020202020204" pitchFamily="34" charset="0"/>
                        <a:cs typeface="Arial" panose="020B0604020202020204" pitchFamily="34" charset="0"/>
                      </a:endParaRPr>
                    </a:p>
                  </a:txBody>
                  <a:tcPr>
                    <a:solidFill>
                      <a:srgbClr val="5C0000">
                        <a:alpha val="27000"/>
                      </a:srgbClr>
                    </a:solidFill>
                  </a:tcPr>
                </a:tc>
              </a:tr>
              <a:tr h="370840">
                <a:tc>
                  <a:txBody>
                    <a:bodyPr/>
                    <a:lstStyle/>
                    <a:p>
                      <a:r>
                        <a:rPr lang="fr-FR" sz="1100" dirty="0" smtClean="0">
                          <a:latin typeface="Arial" panose="020B0604020202020204" pitchFamily="34" charset="0"/>
                          <a:cs typeface="Arial" panose="020B0604020202020204" pitchFamily="34" charset="0"/>
                        </a:rPr>
                        <a:t>Clubs sportifs</a:t>
                      </a:r>
                      <a:endParaRPr lang="fr-FR" sz="1100" dirty="0">
                        <a:latin typeface="Arial" panose="020B0604020202020204" pitchFamily="34" charset="0"/>
                        <a:cs typeface="Arial" panose="020B0604020202020204" pitchFamily="34" charset="0"/>
                      </a:endParaRPr>
                    </a:p>
                  </a:txBody>
                  <a:tcPr>
                    <a:solidFill>
                      <a:srgbClr val="5C0000">
                        <a:alpha val="27000"/>
                      </a:srgbClr>
                    </a:solidFill>
                  </a:tcPr>
                </a:tc>
              </a:tr>
              <a:tr h="370840">
                <a:tc>
                  <a:txBody>
                    <a:bodyPr/>
                    <a:lstStyle/>
                    <a:p>
                      <a:r>
                        <a:rPr lang="fr-FR" sz="1100" dirty="0" smtClean="0">
                          <a:latin typeface="Arial" panose="020B0604020202020204" pitchFamily="34" charset="0"/>
                          <a:cs typeface="Arial" panose="020B0604020202020204" pitchFamily="34" charset="0"/>
                        </a:rPr>
                        <a:t>Accueil de jeunes enfants / Action</a:t>
                      </a:r>
                      <a:r>
                        <a:rPr lang="fr-FR" sz="1100" baseline="0" dirty="0" smtClean="0">
                          <a:latin typeface="Arial" panose="020B0604020202020204" pitchFamily="34" charset="0"/>
                          <a:cs typeface="Arial" panose="020B0604020202020204" pitchFamily="34" charset="0"/>
                        </a:rPr>
                        <a:t> sociale sans hébergement</a:t>
                      </a:r>
                      <a:endParaRPr lang="fr-FR" sz="1100" dirty="0">
                        <a:latin typeface="Arial" panose="020B0604020202020204" pitchFamily="34" charset="0"/>
                        <a:cs typeface="Arial" panose="020B0604020202020204" pitchFamily="34" charset="0"/>
                      </a:endParaRPr>
                    </a:p>
                  </a:txBody>
                  <a:tcPr>
                    <a:solidFill>
                      <a:srgbClr val="5C0000">
                        <a:alpha val="27000"/>
                      </a:srgbClr>
                    </a:solidFill>
                  </a:tcPr>
                </a:tc>
              </a:tr>
              <a:tr h="370840">
                <a:tc>
                  <a:txBody>
                    <a:bodyPr/>
                    <a:lstStyle/>
                    <a:p>
                      <a:r>
                        <a:rPr lang="fr-FR" sz="1100" dirty="0" smtClean="0">
                          <a:latin typeface="Arial" panose="020B0604020202020204" pitchFamily="34" charset="0"/>
                          <a:cs typeface="Arial" panose="020B0604020202020204" pitchFamily="34" charset="0"/>
                        </a:rPr>
                        <a:t>Autres organismes fonctionnant par adhésion volontaire (milieu associatif)</a:t>
                      </a:r>
                      <a:endParaRPr lang="fr-FR" sz="1100" dirty="0">
                        <a:latin typeface="Arial" panose="020B0604020202020204" pitchFamily="34" charset="0"/>
                        <a:cs typeface="Arial" panose="020B0604020202020204" pitchFamily="34" charset="0"/>
                      </a:endParaRPr>
                    </a:p>
                  </a:txBody>
                  <a:tcPr>
                    <a:solidFill>
                      <a:srgbClr val="5C0000">
                        <a:alpha val="27000"/>
                      </a:srgbClr>
                    </a:solidFill>
                  </a:tcPr>
                </a:tc>
              </a:tr>
              <a:tr h="370840">
                <a:tc>
                  <a:txBody>
                    <a:bodyPr/>
                    <a:lstStyle/>
                    <a:p>
                      <a:r>
                        <a:rPr lang="fr-FR" sz="1100" dirty="0" smtClean="0">
                          <a:latin typeface="Arial" panose="020B0604020202020204" pitchFamily="34" charset="0"/>
                          <a:cs typeface="Arial" panose="020B0604020202020204" pitchFamily="34" charset="0"/>
                        </a:rPr>
                        <a:t>Activités de bureau</a:t>
                      </a:r>
                      <a:endParaRPr lang="fr-FR" sz="1100" dirty="0">
                        <a:latin typeface="Arial" panose="020B0604020202020204" pitchFamily="34" charset="0"/>
                        <a:cs typeface="Arial" panose="020B0604020202020204" pitchFamily="34" charset="0"/>
                      </a:endParaRPr>
                    </a:p>
                  </a:txBody>
                  <a:tcPr>
                    <a:solidFill>
                      <a:srgbClr val="5C0000">
                        <a:alpha val="27000"/>
                      </a:srgbClr>
                    </a:solidFill>
                  </a:tcPr>
                </a:tc>
              </a:tr>
            </a:tbl>
          </a:graphicData>
        </a:graphic>
      </p:graphicFrame>
    </p:spTree>
    <p:extLst>
      <p:ext uri="{BB962C8B-B14F-4D97-AF65-F5344CB8AC3E}">
        <p14:creationId xmlns:p14="http://schemas.microsoft.com/office/powerpoint/2010/main" val="30746881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35</a:t>
            </a:fld>
            <a:endParaRPr lang="fr-FR"/>
          </a:p>
        </p:txBody>
      </p:sp>
      <p:sp>
        <p:nvSpPr>
          <p:cNvPr id="3" name="Titre 2"/>
          <p:cNvSpPr>
            <a:spLocks noGrp="1"/>
          </p:cNvSpPr>
          <p:nvPr>
            <p:ph type="title"/>
          </p:nvPr>
        </p:nvSpPr>
        <p:spPr>
          <a:xfrm>
            <a:off x="332604" y="116528"/>
            <a:ext cx="8229600" cy="1143000"/>
          </a:xfrm>
        </p:spPr>
        <p:txBody>
          <a:bodyPr/>
          <a:lstStyle/>
          <a:p>
            <a:r>
              <a:rPr lang="fr-FR" dirty="0"/>
              <a:t>Programme </a:t>
            </a:r>
            <a:r>
              <a:rPr lang="fr-FR" dirty="0" smtClean="0"/>
              <a:t>GRANDS COMPTES</a:t>
            </a:r>
            <a:endParaRPr lang="fr-FR" dirty="0"/>
          </a:p>
        </p:txBody>
      </p:sp>
      <p:graphicFrame>
        <p:nvGraphicFramePr>
          <p:cNvPr id="7" name="Diagramme 6"/>
          <p:cNvGraphicFramePr/>
          <p:nvPr>
            <p:extLst>
              <p:ext uri="{D42A27DB-BD31-4B8C-83A1-F6EECF244321}">
                <p14:modId xmlns:p14="http://schemas.microsoft.com/office/powerpoint/2010/main" val="1381767996"/>
              </p:ext>
            </p:extLst>
          </p:nvPr>
        </p:nvGraphicFramePr>
        <p:xfrm>
          <a:off x="3563888" y="1722266"/>
          <a:ext cx="5303912" cy="36928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Arrondir un rectangle avec un coin diagonal 17">
            <a:extLst>
              <a:ext uri="{FF2B5EF4-FFF2-40B4-BE49-F238E27FC236}">
                <a16:creationId xmlns="" xmlns:a16="http://schemas.microsoft.com/office/drawing/2014/main" id="{20869595-BA94-BD4D-AC77-71B959B414ED}"/>
              </a:ext>
            </a:extLst>
          </p:cNvPr>
          <p:cNvSpPr/>
          <p:nvPr/>
        </p:nvSpPr>
        <p:spPr>
          <a:xfrm flipH="1">
            <a:off x="542114" y="1965277"/>
            <a:ext cx="2462341" cy="3449869"/>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1400" b="1" dirty="0" smtClean="0"/>
              <a:t>40 </a:t>
            </a:r>
            <a:r>
              <a:rPr lang="fr-FR" sz="1400" b="1" dirty="0"/>
              <a:t>entreprises </a:t>
            </a:r>
            <a:r>
              <a:rPr lang="fr-FR" sz="1400" dirty="0"/>
              <a:t>de plus de 2000 salariés disposant d’établissements dans plusieurs régions et particulièrement concernées par les TMS (nombre de salariés, d’établissements, d’IJ et indice de fréquence).</a:t>
            </a:r>
          </a:p>
        </p:txBody>
      </p:sp>
    </p:spTree>
    <p:extLst>
      <p:ext uri="{BB962C8B-B14F-4D97-AF65-F5344CB8AC3E}">
        <p14:creationId xmlns:p14="http://schemas.microsoft.com/office/powerpoint/2010/main" val="240053309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36</a:t>
            </a:fld>
            <a:endParaRPr lang="fr-FR"/>
          </a:p>
        </p:txBody>
      </p:sp>
      <p:sp>
        <p:nvSpPr>
          <p:cNvPr id="3" name="Titre 2"/>
          <p:cNvSpPr>
            <a:spLocks noGrp="1"/>
          </p:cNvSpPr>
          <p:nvPr>
            <p:ph type="title"/>
          </p:nvPr>
        </p:nvSpPr>
        <p:spPr>
          <a:xfrm>
            <a:off x="332604" y="116528"/>
            <a:ext cx="8229600" cy="1143000"/>
          </a:xfrm>
        </p:spPr>
        <p:txBody>
          <a:bodyPr/>
          <a:lstStyle/>
          <a:p>
            <a:r>
              <a:rPr lang="fr-FR" dirty="0"/>
              <a:t>Programme </a:t>
            </a:r>
            <a:r>
              <a:rPr lang="fr-FR" dirty="0" smtClean="0"/>
              <a:t>FORMATION</a:t>
            </a:r>
            <a:endParaRPr lang="fr-FR" dirty="0"/>
          </a:p>
        </p:txBody>
      </p:sp>
      <p:graphicFrame>
        <p:nvGraphicFramePr>
          <p:cNvPr id="7" name="Diagramme 6"/>
          <p:cNvGraphicFramePr/>
          <p:nvPr>
            <p:extLst>
              <p:ext uri="{D42A27DB-BD31-4B8C-83A1-F6EECF244321}">
                <p14:modId xmlns:p14="http://schemas.microsoft.com/office/powerpoint/2010/main" val="2820749553"/>
              </p:ext>
            </p:extLst>
          </p:nvPr>
        </p:nvGraphicFramePr>
        <p:xfrm>
          <a:off x="1815138" y="962649"/>
          <a:ext cx="6220134" cy="51148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671260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37</a:t>
            </a:fld>
            <a:endParaRPr lang="fr-FR"/>
          </a:p>
        </p:txBody>
      </p:sp>
      <p:sp>
        <p:nvSpPr>
          <p:cNvPr id="3" name="Titre 2"/>
          <p:cNvSpPr>
            <a:spLocks noGrp="1"/>
          </p:cNvSpPr>
          <p:nvPr>
            <p:ph type="title"/>
          </p:nvPr>
        </p:nvSpPr>
        <p:spPr>
          <a:xfrm>
            <a:off x="332604" y="116528"/>
            <a:ext cx="8229600" cy="1143000"/>
          </a:xfrm>
        </p:spPr>
        <p:txBody>
          <a:bodyPr/>
          <a:lstStyle/>
          <a:p>
            <a:r>
              <a:rPr lang="fr-FR" dirty="0"/>
              <a:t>PROGRAMME Incitations financières</a:t>
            </a:r>
          </a:p>
        </p:txBody>
      </p:sp>
      <p:graphicFrame>
        <p:nvGraphicFramePr>
          <p:cNvPr id="7" name="Diagramme 6"/>
          <p:cNvGraphicFramePr/>
          <p:nvPr>
            <p:extLst>
              <p:ext uri="{D42A27DB-BD31-4B8C-83A1-F6EECF244321}">
                <p14:modId xmlns:p14="http://schemas.microsoft.com/office/powerpoint/2010/main" val="3805467773"/>
              </p:ext>
            </p:extLst>
          </p:nvPr>
        </p:nvGraphicFramePr>
        <p:xfrm>
          <a:off x="3563888" y="1091953"/>
          <a:ext cx="5303912" cy="48915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Arrondir un rectangle avec un coin diagonal 17">
            <a:extLst>
              <a:ext uri="{FF2B5EF4-FFF2-40B4-BE49-F238E27FC236}">
                <a16:creationId xmlns="" xmlns:a16="http://schemas.microsoft.com/office/drawing/2014/main" id="{20869595-BA94-BD4D-AC77-71B959B414ED}"/>
              </a:ext>
            </a:extLst>
          </p:cNvPr>
          <p:cNvSpPr/>
          <p:nvPr/>
        </p:nvSpPr>
        <p:spPr>
          <a:xfrm flipH="1">
            <a:off x="528946" y="4048336"/>
            <a:ext cx="2449512" cy="1788480"/>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t>A noter :</a:t>
            </a:r>
          </a:p>
          <a:p>
            <a:pPr>
              <a:spcBef>
                <a:spcPts val="1200"/>
              </a:spcBef>
            </a:pPr>
            <a:r>
              <a:rPr lang="fr-FR" sz="1200" dirty="0" smtClean="0"/>
              <a:t>Une </a:t>
            </a:r>
            <a:r>
              <a:rPr lang="fr-FR" sz="1200" b="1" dirty="0" smtClean="0"/>
              <a:t>augmentation forte du budget d’intervention </a:t>
            </a:r>
            <a:r>
              <a:rPr lang="fr-FR" sz="1200" dirty="0" smtClean="0"/>
              <a:t>: de 50 M€/an à 85 </a:t>
            </a:r>
            <a:r>
              <a:rPr lang="fr-FR" sz="1200" dirty="0"/>
              <a:t>M€/</a:t>
            </a:r>
            <a:r>
              <a:rPr lang="fr-FR" sz="1200" dirty="0" smtClean="0"/>
              <a:t>an voire 100 </a:t>
            </a:r>
            <a:r>
              <a:rPr lang="fr-FR" sz="1200" dirty="0"/>
              <a:t>M€/an</a:t>
            </a:r>
          </a:p>
        </p:txBody>
      </p:sp>
      <p:cxnSp>
        <p:nvCxnSpPr>
          <p:cNvPr id="9" name="Connecteur en angle 8">
            <a:extLst>
              <a:ext uri="{FF2B5EF4-FFF2-40B4-BE49-F238E27FC236}">
                <a16:creationId xmlns="" xmlns:a16="http://schemas.microsoft.com/office/drawing/2014/main" id="{302098D9-E906-DD4F-9F60-E1746D030FA8}"/>
              </a:ext>
            </a:extLst>
          </p:cNvPr>
          <p:cNvCxnSpPr>
            <a:cxnSpLocks/>
            <a:stCxn id="8" idx="3"/>
          </p:cNvCxnSpPr>
          <p:nvPr/>
        </p:nvCxnSpPr>
        <p:spPr>
          <a:xfrm rot="5400000" flipH="1" flipV="1">
            <a:off x="1954597" y="3351047"/>
            <a:ext cx="496395" cy="898185"/>
          </a:xfrm>
          <a:prstGeom prst="bentConnector2">
            <a:avLst/>
          </a:prstGeom>
          <a:ln w="12700">
            <a:solidFill>
              <a:schemeClr val="accent2"/>
            </a:solidFill>
            <a:prstDash val="sysDot"/>
            <a:headEnd type="oval" w="med" len="med"/>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068332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38</a:t>
            </a:fld>
            <a:endParaRPr lang="fr-FR"/>
          </a:p>
        </p:txBody>
      </p:sp>
      <p:sp>
        <p:nvSpPr>
          <p:cNvPr id="3" name="Titre 2"/>
          <p:cNvSpPr>
            <a:spLocks noGrp="1"/>
          </p:cNvSpPr>
          <p:nvPr>
            <p:ph type="title"/>
          </p:nvPr>
        </p:nvSpPr>
        <p:spPr>
          <a:xfrm>
            <a:off x="332604" y="116528"/>
            <a:ext cx="8229600" cy="1143000"/>
          </a:xfrm>
        </p:spPr>
        <p:txBody>
          <a:bodyPr/>
          <a:lstStyle/>
          <a:p>
            <a:r>
              <a:rPr lang="fr-FR" dirty="0"/>
              <a:t>Programme </a:t>
            </a:r>
            <a:r>
              <a:rPr lang="fr-FR" dirty="0" smtClean="0"/>
              <a:t>RPS</a:t>
            </a:r>
            <a:endParaRPr lang="fr-FR" dirty="0"/>
          </a:p>
        </p:txBody>
      </p:sp>
      <p:graphicFrame>
        <p:nvGraphicFramePr>
          <p:cNvPr id="7" name="Diagramme 6"/>
          <p:cNvGraphicFramePr/>
          <p:nvPr>
            <p:extLst>
              <p:ext uri="{D42A27DB-BD31-4B8C-83A1-F6EECF244321}">
                <p14:modId xmlns:p14="http://schemas.microsoft.com/office/powerpoint/2010/main" val="2168627535"/>
              </p:ext>
            </p:extLst>
          </p:nvPr>
        </p:nvGraphicFramePr>
        <p:xfrm>
          <a:off x="1639540" y="1091953"/>
          <a:ext cx="6212967" cy="48915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42476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39</a:t>
            </a:fld>
            <a:endParaRPr lang="fr-FR"/>
          </a:p>
        </p:txBody>
      </p:sp>
      <p:sp>
        <p:nvSpPr>
          <p:cNvPr id="6" name="Espace réservé du texte 5"/>
          <p:cNvSpPr txBox="1">
            <a:spLocks noGrp="1" noChangeArrowheads="1"/>
          </p:cNvSpPr>
          <p:nvPr>
            <p:ph type="body" sz="quarter" idx="17"/>
          </p:nvPr>
        </p:nvSpPr>
        <p:spPr bwMode="auto">
          <a:xfrm>
            <a:off x="447675" y="3082699"/>
            <a:ext cx="82391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fr-FR" altLang="fr-FR" sz="3200" dirty="0" smtClean="0">
                <a:latin typeface="Arial Black" panose="020B0A04020102020204" pitchFamily="34" charset="0"/>
              </a:rPr>
              <a:t>Les expérimentations</a:t>
            </a:r>
            <a:endParaRPr lang="fr-FR" altLang="fr-F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190451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4</a:t>
            </a:fld>
            <a:endParaRPr lang="fr-F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934" y="480024"/>
            <a:ext cx="6724935" cy="55932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849180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40</a:t>
            </a:fld>
            <a:endParaRPr lang="fr-FR"/>
          </a:p>
        </p:txBody>
      </p:sp>
      <p:sp>
        <p:nvSpPr>
          <p:cNvPr id="3" name="Titre 2"/>
          <p:cNvSpPr>
            <a:spLocks noGrp="1"/>
          </p:cNvSpPr>
          <p:nvPr>
            <p:ph type="title"/>
          </p:nvPr>
        </p:nvSpPr>
        <p:spPr>
          <a:xfrm>
            <a:off x="332604" y="116528"/>
            <a:ext cx="8229600" cy="1143000"/>
          </a:xfrm>
        </p:spPr>
        <p:txBody>
          <a:bodyPr/>
          <a:lstStyle/>
          <a:p>
            <a:r>
              <a:rPr lang="fr-FR" dirty="0" smtClean="0"/>
              <a:t>Expérimentation Aide à domicile</a:t>
            </a:r>
            <a:endParaRPr lang="fr-FR" dirty="0"/>
          </a:p>
        </p:txBody>
      </p:sp>
      <p:graphicFrame>
        <p:nvGraphicFramePr>
          <p:cNvPr id="7" name="Diagramme 6"/>
          <p:cNvGraphicFramePr/>
          <p:nvPr>
            <p:extLst>
              <p:ext uri="{D42A27DB-BD31-4B8C-83A1-F6EECF244321}">
                <p14:modId xmlns:p14="http://schemas.microsoft.com/office/powerpoint/2010/main" val="3159859964"/>
              </p:ext>
            </p:extLst>
          </p:nvPr>
        </p:nvGraphicFramePr>
        <p:xfrm>
          <a:off x="3563888" y="1091953"/>
          <a:ext cx="5303912" cy="48915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Arrondir un rectangle avec un coin diagonal 17">
            <a:extLst>
              <a:ext uri="{FF2B5EF4-FFF2-40B4-BE49-F238E27FC236}">
                <a16:creationId xmlns="" xmlns:a16="http://schemas.microsoft.com/office/drawing/2014/main" id="{20869595-BA94-BD4D-AC77-71B959B414ED}"/>
              </a:ext>
            </a:extLst>
          </p:cNvPr>
          <p:cNvSpPr/>
          <p:nvPr/>
        </p:nvSpPr>
        <p:spPr>
          <a:xfrm flipH="1">
            <a:off x="332604" y="3066876"/>
            <a:ext cx="2831773" cy="2435591"/>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t>A noter :</a:t>
            </a:r>
          </a:p>
          <a:p>
            <a:pPr algn="ctr"/>
            <a:endParaRPr lang="fr-FR" dirty="0" smtClean="0"/>
          </a:p>
          <a:p>
            <a:r>
              <a:rPr lang="fr-FR" sz="1200" dirty="0"/>
              <a:t>Une </a:t>
            </a:r>
            <a:r>
              <a:rPr lang="fr-FR" sz="1200" dirty="0" smtClean="0"/>
              <a:t>expérimentation, </a:t>
            </a:r>
            <a:r>
              <a:rPr lang="fr-FR" sz="1200" dirty="0"/>
              <a:t>associant plusieurs structures et les acteurs régionaux de l’aide et du soin à </a:t>
            </a:r>
            <a:r>
              <a:rPr lang="fr-FR" sz="1200" dirty="0" smtClean="0"/>
              <a:t>domicile, </a:t>
            </a:r>
            <a:r>
              <a:rPr lang="fr-FR" sz="1200" dirty="0"/>
              <a:t>sera menée dans chaque région pour promouvoir la prise en compte de la prévention dans ce secteur. </a:t>
            </a:r>
          </a:p>
        </p:txBody>
      </p:sp>
      <p:cxnSp>
        <p:nvCxnSpPr>
          <p:cNvPr id="9" name="Connecteur en angle 8">
            <a:extLst>
              <a:ext uri="{FF2B5EF4-FFF2-40B4-BE49-F238E27FC236}">
                <a16:creationId xmlns="" xmlns:a16="http://schemas.microsoft.com/office/drawing/2014/main" id="{302098D9-E906-DD4F-9F60-E1746D030FA8}"/>
              </a:ext>
            </a:extLst>
          </p:cNvPr>
          <p:cNvCxnSpPr>
            <a:cxnSpLocks/>
            <a:stCxn id="8" idx="3"/>
          </p:cNvCxnSpPr>
          <p:nvPr/>
        </p:nvCxnSpPr>
        <p:spPr>
          <a:xfrm rot="5400000" flipH="1" flipV="1">
            <a:off x="1853828" y="2465156"/>
            <a:ext cx="496382" cy="707058"/>
          </a:xfrm>
          <a:prstGeom prst="bentConnector2">
            <a:avLst/>
          </a:prstGeom>
          <a:ln w="12700">
            <a:solidFill>
              <a:schemeClr val="accent2"/>
            </a:solidFill>
            <a:prstDash val="sysDot"/>
            <a:headEnd type="oval" w="med" len="med"/>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0534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41</a:t>
            </a:fld>
            <a:endParaRPr lang="fr-FR"/>
          </a:p>
        </p:txBody>
      </p:sp>
      <p:sp>
        <p:nvSpPr>
          <p:cNvPr id="3" name="Titre 2"/>
          <p:cNvSpPr>
            <a:spLocks noGrp="1"/>
          </p:cNvSpPr>
          <p:nvPr>
            <p:ph type="title"/>
          </p:nvPr>
        </p:nvSpPr>
        <p:spPr>
          <a:xfrm>
            <a:off x="332604" y="116528"/>
            <a:ext cx="8229600" cy="1143000"/>
          </a:xfrm>
        </p:spPr>
        <p:txBody>
          <a:bodyPr/>
          <a:lstStyle/>
          <a:p>
            <a:r>
              <a:rPr lang="fr-FR" dirty="0" smtClean="0"/>
              <a:t>Expérimentation CLST</a:t>
            </a:r>
            <a:endParaRPr lang="fr-FR" dirty="0"/>
          </a:p>
        </p:txBody>
      </p:sp>
      <p:graphicFrame>
        <p:nvGraphicFramePr>
          <p:cNvPr id="7" name="Diagramme 6"/>
          <p:cNvGraphicFramePr/>
          <p:nvPr>
            <p:extLst>
              <p:ext uri="{D42A27DB-BD31-4B8C-83A1-F6EECF244321}">
                <p14:modId xmlns:p14="http://schemas.microsoft.com/office/powerpoint/2010/main" val="2080459405"/>
              </p:ext>
            </p:extLst>
          </p:nvPr>
        </p:nvGraphicFramePr>
        <p:xfrm>
          <a:off x="3563888" y="1091953"/>
          <a:ext cx="5303912" cy="48915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Arrondir un rectangle avec un coin diagonal 17">
            <a:extLst>
              <a:ext uri="{FF2B5EF4-FFF2-40B4-BE49-F238E27FC236}">
                <a16:creationId xmlns="" xmlns:a16="http://schemas.microsoft.com/office/drawing/2014/main" id="{20869595-BA94-BD4D-AC77-71B959B414ED}"/>
              </a:ext>
            </a:extLst>
          </p:cNvPr>
          <p:cNvSpPr/>
          <p:nvPr/>
        </p:nvSpPr>
        <p:spPr>
          <a:xfrm flipH="1">
            <a:off x="521662" y="1509851"/>
            <a:ext cx="2552330" cy="1935214"/>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smtClean="0"/>
              <a:t>Caisses concernées:</a:t>
            </a:r>
            <a:endParaRPr lang="fr-FR" dirty="0"/>
          </a:p>
          <a:p>
            <a:pPr algn="ctr"/>
            <a:endParaRPr lang="fr-FR" sz="1200" dirty="0" smtClean="0"/>
          </a:p>
          <a:p>
            <a:pPr algn="ctr"/>
            <a:r>
              <a:rPr lang="fr-FR" sz="1200" dirty="0" smtClean="0"/>
              <a:t>Alsace </a:t>
            </a:r>
            <a:r>
              <a:rPr lang="fr-FR" sz="1200" dirty="0"/>
              <a:t>Moselle</a:t>
            </a:r>
          </a:p>
          <a:p>
            <a:pPr algn="ctr"/>
            <a:r>
              <a:rPr lang="fr-FR" sz="1200" dirty="0"/>
              <a:t>Bretagne</a:t>
            </a:r>
          </a:p>
          <a:p>
            <a:pPr algn="ctr"/>
            <a:r>
              <a:rPr lang="fr-FR" sz="1200" dirty="0"/>
              <a:t>Centre-Val-de Loire</a:t>
            </a:r>
          </a:p>
          <a:p>
            <a:pPr algn="ctr"/>
            <a:r>
              <a:rPr lang="fr-FR" sz="1200" dirty="0"/>
              <a:t>Ile-De-France</a:t>
            </a:r>
          </a:p>
          <a:p>
            <a:pPr algn="ctr"/>
            <a:r>
              <a:rPr lang="fr-FR" sz="1200" dirty="0"/>
              <a:t>Midi-Pyrénées</a:t>
            </a:r>
          </a:p>
          <a:p>
            <a:pPr algn="ctr"/>
            <a:r>
              <a:rPr lang="fr-FR" sz="1200" dirty="0"/>
              <a:t>Pays-de-la-Loire</a:t>
            </a:r>
          </a:p>
          <a:p>
            <a:pPr algn="ctr"/>
            <a:r>
              <a:rPr lang="fr-FR" sz="1200" dirty="0"/>
              <a:t>La Réunion</a:t>
            </a:r>
          </a:p>
          <a:p>
            <a:pPr algn="ctr"/>
            <a:endParaRPr lang="fr-FR" dirty="0" smtClean="0"/>
          </a:p>
        </p:txBody>
      </p:sp>
      <p:sp>
        <p:nvSpPr>
          <p:cNvPr id="10" name="Arrondir un rectangle avec un coin diagonal 17">
            <a:extLst>
              <a:ext uri="{FF2B5EF4-FFF2-40B4-BE49-F238E27FC236}">
                <a16:creationId xmlns:a16="http://schemas.microsoft.com/office/drawing/2014/main" xmlns="" id="{20869595-BA94-BD4D-AC77-71B959B414ED}"/>
              </a:ext>
            </a:extLst>
          </p:cNvPr>
          <p:cNvSpPr/>
          <p:nvPr/>
        </p:nvSpPr>
        <p:spPr>
          <a:xfrm flipH="1">
            <a:off x="624480" y="3780429"/>
            <a:ext cx="2449512" cy="2315694"/>
          </a:xfrm>
          <a:prstGeom prst="round2Diag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r>
              <a:rPr lang="fr-FR" sz="1400" b="1" dirty="0" smtClean="0"/>
              <a:t>Secteurs d’activité les plus concernés :</a:t>
            </a:r>
          </a:p>
          <a:p>
            <a:pPr>
              <a:spcBef>
                <a:spcPts val="1200"/>
              </a:spcBef>
            </a:pPr>
            <a:r>
              <a:rPr lang="fr-FR" altLang="fr-FR" sz="1200" b="1" dirty="0" smtClean="0">
                <a:ea typeface="ＭＳ Ｐゴシック" pitchFamily="34" charset="-128"/>
              </a:rPr>
              <a:t>Réparation automobile, Crèches, Agro-alimentaire, Restauration, traditionnelle, Hôtellerie</a:t>
            </a:r>
            <a:endParaRPr lang="fr-FR" altLang="fr-FR" sz="1200" b="1" dirty="0">
              <a:ea typeface="ＭＳ Ｐゴシック" pitchFamily="34" charset="-128"/>
            </a:endParaRPr>
          </a:p>
        </p:txBody>
      </p:sp>
    </p:spTree>
    <p:extLst>
      <p:ext uri="{BB962C8B-B14F-4D97-AF65-F5344CB8AC3E}">
        <p14:creationId xmlns:p14="http://schemas.microsoft.com/office/powerpoint/2010/main" val="831600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42</a:t>
            </a:fld>
            <a:endParaRPr lang="fr-FR"/>
          </a:p>
        </p:txBody>
      </p:sp>
      <p:sp>
        <p:nvSpPr>
          <p:cNvPr id="3" name="Titre 2"/>
          <p:cNvSpPr>
            <a:spLocks noGrp="1"/>
          </p:cNvSpPr>
          <p:nvPr>
            <p:ph type="title"/>
          </p:nvPr>
        </p:nvSpPr>
        <p:spPr>
          <a:xfrm>
            <a:off x="332604" y="116528"/>
            <a:ext cx="8229600" cy="1143000"/>
          </a:xfrm>
        </p:spPr>
        <p:txBody>
          <a:bodyPr/>
          <a:lstStyle/>
          <a:p>
            <a:r>
              <a:rPr lang="fr-FR" dirty="0" smtClean="0"/>
              <a:t>Expérimentation prévention et performance</a:t>
            </a:r>
            <a:endParaRPr lang="fr-FR" dirty="0"/>
          </a:p>
        </p:txBody>
      </p:sp>
      <p:graphicFrame>
        <p:nvGraphicFramePr>
          <p:cNvPr id="7" name="Diagramme 6"/>
          <p:cNvGraphicFramePr/>
          <p:nvPr>
            <p:extLst>
              <p:ext uri="{D42A27DB-BD31-4B8C-83A1-F6EECF244321}">
                <p14:modId xmlns:p14="http://schemas.microsoft.com/office/powerpoint/2010/main" val="3129224310"/>
              </p:ext>
            </p:extLst>
          </p:nvPr>
        </p:nvGraphicFramePr>
        <p:xfrm>
          <a:off x="3563888" y="1091953"/>
          <a:ext cx="5303912" cy="48915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Arrondir un rectangle avec un coin diagonal 17">
            <a:extLst>
              <a:ext uri="{FF2B5EF4-FFF2-40B4-BE49-F238E27FC236}">
                <a16:creationId xmlns="" xmlns:a16="http://schemas.microsoft.com/office/drawing/2014/main" id="{20869595-BA94-BD4D-AC77-71B959B414ED}"/>
              </a:ext>
            </a:extLst>
          </p:cNvPr>
          <p:cNvSpPr/>
          <p:nvPr/>
        </p:nvSpPr>
        <p:spPr>
          <a:xfrm flipH="1">
            <a:off x="528946" y="2342336"/>
            <a:ext cx="2449512" cy="1935214"/>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600" dirty="0"/>
              <a:t>Caisses concernées </a:t>
            </a:r>
            <a:r>
              <a:rPr lang="fr-FR" sz="1600" dirty="0" smtClean="0"/>
              <a:t>:</a:t>
            </a:r>
          </a:p>
          <a:p>
            <a:pPr algn="ctr"/>
            <a:endParaRPr lang="fr-FR" sz="1600" dirty="0"/>
          </a:p>
          <a:p>
            <a:pPr algn="ctr"/>
            <a:r>
              <a:rPr lang="fr-FR" sz="1200" dirty="0"/>
              <a:t>Aquitaine</a:t>
            </a:r>
          </a:p>
          <a:p>
            <a:pPr algn="ctr"/>
            <a:r>
              <a:rPr lang="fr-FR" sz="1200" dirty="0"/>
              <a:t>Auvergne</a:t>
            </a:r>
          </a:p>
          <a:p>
            <a:pPr algn="ctr"/>
            <a:r>
              <a:rPr lang="fr-FR" sz="1200" dirty="0"/>
              <a:t>Centre-Ouest</a:t>
            </a:r>
          </a:p>
          <a:p>
            <a:pPr algn="ctr"/>
            <a:r>
              <a:rPr lang="fr-FR" sz="1200" dirty="0"/>
              <a:t>Guadeloupe</a:t>
            </a:r>
          </a:p>
          <a:p>
            <a:pPr algn="ctr"/>
            <a:r>
              <a:rPr lang="fr-FR" sz="1200" dirty="0"/>
              <a:t>Normandie</a:t>
            </a:r>
          </a:p>
          <a:p>
            <a:pPr algn="ctr"/>
            <a:r>
              <a:rPr lang="fr-FR" sz="1200" dirty="0"/>
              <a:t>Rhône-Alpes</a:t>
            </a:r>
          </a:p>
          <a:p>
            <a:pPr algn="ctr"/>
            <a:endParaRPr lang="fr-FR" dirty="0"/>
          </a:p>
        </p:txBody>
      </p:sp>
    </p:spTree>
    <p:extLst>
      <p:ext uri="{BB962C8B-B14F-4D97-AF65-F5344CB8AC3E}">
        <p14:creationId xmlns:p14="http://schemas.microsoft.com/office/powerpoint/2010/main" val="798858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43</a:t>
            </a:fld>
            <a:endParaRPr lang="fr-FR"/>
          </a:p>
        </p:txBody>
      </p:sp>
      <p:sp>
        <p:nvSpPr>
          <p:cNvPr id="3" name="Titre 2"/>
          <p:cNvSpPr>
            <a:spLocks noGrp="1"/>
          </p:cNvSpPr>
          <p:nvPr>
            <p:ph type="title"/>
          </p:nvPr>
        </p:nvSpPr>
        <p:spPr>
          <a:xfrm>
            <a:off x="332604" y="116528"/>
            <a:ext cx="8229600" cy="1143000"/>
          </a:xfrm>
        </p:spPr>
        <p:txBody>
          <a:bodyPr/>
          <a:lstStyle/>
          <a:p>
            <a:r>
              <a:rPr lang="fr-FR" dirty="0" smtClean="0"/>
              <a:t>Expérimentation risque routier</a:t>
            </a:r>
            <a:endParaRPr lang="fr-FR" dirty="0"/>
          </a:p>
        </p:txBody>
      </p:sp>
      <p:graphicFrame>
        <p:nvGraphicFramePr>
          <p:cNvPr id="7" name="Diagramme 6"/>
          <p:cNvGraphicFramePr/>
          <p:nvPr>
            <p:extLst>
              <p:ext uri="{D42A27DB-BD31-4B8C-83A1-F6EECF244321}">
                <p14:modId xmlns:p14="http://schemas.microsoft.com/office/powerpoint/2010/main" val="31610212"/>
              </p:ext>
            </p:extLst>
          </p:nvPr>
        </p:nvGraphicFramePr>
        <p:xfrm>
          <a:off x="3563888" y="1091953"/>
          <a:ext cx="5303912" cy="48915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Arrondir un rectangle avec un coin diagonal 17">
            <a:extLst>
              <a:ext uri="{FF2B5EF4-FFF2-40B4-BE49-F238E27FC236}">
                <a16:creationId xmlns:a16="http://schemas.microsoft.com/office/drawing/2014/main" xmlns="" id="{20869595-BA94-BD4D-AC77-71B959B414ED}"/>
              </a:ext>
            </a:extLst>
          </p:cNvPr>
          <p:cNvSpPr/>
          <p:nvPr/>
        </p:nvSpPr>
        <p:spPr>
          <a:xfrm flipH="1">
            <a:off x="528946" y="1441567"/>
            <a:ext cx="2449512" cy="2176973"/>
          </a:xfrm>
          <a:prstGeom prst="round2Diag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fr-FR" sz="1600" u="sng" dirty="0"/>
              <a:t>Caisses concernées :</a:t>
            </a:r>
          </a:p>
          <a:p>
            <a:pPr algn="ctr"/>
            <a:endParaRPr lang="fr-FR" sz="1200" dirty="0" smtClean="0"/>
          </a:p>
          <a:p>
            <a:pPr algn="ctr"/>
            <a:r>
              <a:rPr lang="fr-FR" sz="1200" dirty="0" smtClean="0"/>
              <a:t>Bourgogne-Franche-Comté</a:t>
            </a:r>
          </a:p>
          <a:p>
            <a:pPr algn="ctr"/>
            <a:r>
              <a:rPr lang="fr-FR" sz="1200" dirty="0" smtClean="0"/>
              <a:t>Guyane</a:t>
            </a:r>
          </a:p>
          <a:p>
            <a:pPr algn="ctr"/>
            <a:r>
              <a:rPr lang="fr-FR" sz="1200" dirty="0" smtClean="0"/>
              <a:t>Languedoc-Roussillon</a:t>
            </a:r>
          </a:p>
          <a:p>
            <a:pPr algn="ctr"/>
            <a:r>
              <a:rPr lang="fr-FR" sz="1200" dirty="0" smtClean="0"/>
              <a:t>Martinique</a:t>
            </a:r>
          </a:p>
          <a:p>
            <a:pPr algn="ctr"/>
            <a:r>
              <a:rPr lang="fr-FR" sz="1200" dirty="0" smtClean="0"/>
              <a:t>Nord Est</a:t>
            </a:r>
          </a:p>
          <a:p>
            <a:pPr algn="ctr"/>
            <a:r>
              <a:rPr lang="fr-FR" sz="1200" dirty="0" smtClean="0"/>
              <a:t>Nord Picardie</a:t>
            </a:r>
          </a:p>
          <a:p>
            <a:pPr algn="ctr"/>
            <a:r>
              <a:rPr lang="fr-FR" sz="1200" dirty="0" smtClean="0"/>
              <a:t>Sud Est</a:t>
            </a:r>
          </a:p>
        </p:txBody>
      </p:sp>
      <p:sp>
        <p:nvSpPr>
          <p:cNvPr id="10" name="Arrondir un rectangle avec un coin diagonal 17">
            <a:extLst>
              <a:ext uri="{FF2B5EF4-FFF2-40B4-BE49-F238E27FC236}">
                <a16:creationId xmlns:a16="http://schemas.microsoft.com/office/drawing/2014/main" xmlns="" id="{20869595-BA94-BD4D-AC77-71B959B414ED}"/>
              </a:ext>
            </a:extLst>
          </p:cNvPr>
          <p:cNvSpPr/>
          <p:nvPr/>
        </p:nvSpPr>
        <p:spPr>
          <a:xfrm flipH="1">
            <a:off x="624480" y="3780429"/>
            <a:ext cx="2449512" cy="2315694"/>
          </a:xfrm>
          <a:prstGeom prst="round2DiagRect">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sz="1400" b="1" dirty="0" smtClean="0"/>
              <a:t>Secteurs d’activité les plus concernés :</a:t>
            </a:r>
          </a:p>
          <a:p>
            <a:endParaRPr lang="fr-FR" sz="1400" dirty="0" smtClean="0"/>
          </a:p>
          <a:p>
            <a:pPr>
              <a:defRPr/>
            </a:pPr>
            <a:r>
              <a:rPr lang="fr-FR" sz="1400" dirty="0">
                <a:solidFill>
                  <a:schemeClr val="bg1"/>
                </a:solidFill>
              </a:rPr>
              <a:t>TRM, messagerie et fret </a:t>
            </a:r>
            <a:r>
              <a:rPr lang="fr-FR" sz="1400" dirty="0" smtClean="0">
                <a:solidFill>
                  <a:schemeClr val="bg1"/>
                </a:solidFill>
              </a:rPr>
              <a:t>express, aide </a:t>
            </a:r>
            <a:r>
              <a:rPr lang="fr-FR" sz="1400" dirty="0">
                <a:solidFill>
                  <a:schemeClr val="bg1"/>
                </a:solidFill>
              </a:rPr>
              <a:t>et soin à domicile, livraison restauration rapide, </a:t>
            </a:r>
            <a:r>
              <a:rPr lang="fr-FR" sz="1400" dirty="0" smtClean="0">
                <a:solidFill>
                  <a:schemeClr val="bg1"/>
                </a:solidFill>
              </a:rPr>
              <a:t>propreté.</a:t>
            </a:r>
            <a:endParaRPr lang="fr-FR" sz="1400" dirty="0">
              <a:solidFill>
                <a:schemeClr val="bg1"/>
              </a:solidFill>
            </a:endParaRPr>
          </a:p>
        </p:txBody>
      </p:sp>
    </p:spTree>
    <p:extLst>
      <p:ext uri="{BB962C8B-B14F-4D97-AF65-F5344CB8AC3E}">
        <p14:creationId xmlns:p14="http://schemas.microsoft.com/office/powerpoint/2010/main" val="15421747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4F5F8C3-FAAB-954B-8797-F8B67252D211}"/>
              </a:ext>
            </a:extLst>
          </p:cNvPr>
          <p:cNvSpPr>
            <a:spLocks noGrp="1"/>
          </p:cNvSpPr>
          <p:nvPr>
            <p:ph type="ctrTitle"/>
          </p:nvPr>
        </p:nvSpPr>
        <p:spPr>
          <a:xfrm>
            <a:off x="3889614" y="3577526"/>
            <a:ext cx="4906370" cy="781200"/>
          </a:xfrm>
        </p:spPr>
        <p:txBody>
          <a:bodyPr/>
          <a:lstStyle/>
          <a:p>
            <a:r>
              <a:rPr lang="fr-FR" dirty="0" smtClean="0"/>
              <a:t>Rôle et missions des </a:t>
            </a:r>
            <a:r>
              <a:rPr lang="fr-FR" dirty="0" err="1" smtClean="0"/>
              <a:t>ctr</a:t>
            </a:r>
            <a:endParaRPr lang="fr-FR" dirty="0"/>
          </a:p>
        </p:txBody>
      </p:sp>
      <p:sp>
        <p:nvSpPr>
          <p:cNvPr id="3" name="Sous-titre 2">
            <a:extLst>
              <a:ext uri="{FF2B5EF4-FFF2-40B4-BE49-F238E27FC236}">
                <a16:creationId xmlns:a16="http://schemas.microsoft.com/office/drawing/2014/main" xmlns="" id="{895C39AB-1642-9D4C-96D9-9A5196F2F574}"/>
              </a:ext>
            </a:extLst>
          </p:cNvPr>
          <p:cNvSpPr>
            <a:spLocks noGrp="1"/>
          </p:cNvSpPr>
          <p:nvPr>
            <p:ph type="subTitle" idx="1"/>
          </p:nvPr>
        </p:nvSpPr>
        <p:spPr/>
        <p:txBody>
          <a:bodyPr>
            <a:normAutofit/>
          </a:bodyPr>
          <a:lstStyle/>
          <a:p>
            <a:r>
              <a:rPr lang="fr-FR" sz="1800" b="1" dirty="0" smtClean="0"/>
              <a:t>4-</a:t>
            </a:r>
            <a:endParaRPr lang="fr-FR" sz="1800" b="1" dirty="0"/>
          </a:p>
        </p:txBody>
      </p:sp>
      <p:sp>
        <p:nvSpPr>
          <p:cNvPr id="4" name="Espace réservé du numéro de diapositive 3">
            <a:extLst>
              <a:ext uri="{FF2B5EF4-FFF2-40B4-BE49-F238E27FC236}">
                <a16:creationId xmlns:a16="http://schemas.microsoft.com/office/drawing/2014/main" xmlns="" id="{3C11C2FD-BBFC-A744-A942-E4111D705986}"/>
              </a:ext>
            </a:extLst>
          </p:cNvPr>
          <p:cNvSpPr>
            <a:spLocks noGrp="1"/>
          </p:cNvSpPr>
          <p:nvPr>
            <p:ph type="sldNum" sz="quarter" idx="12"/>
          </p:nvPr>
        </p:nvSpPr>
        <p:spPr/>
        <p:txBody>
          <a:bodyPr/>
          <a:lstStyle/>
          <a:p>
            <a:fld id="{6449DF2F-1454-6345-8509-D6A80A24A364}" type="slidenum">
              <a:rPr lang="fr-FR" smtClean="0"/>
              <a:t>44</a:t>
            </a:fld>
            <a:endParaRPr lang="fr-FR"/>
          </a:p>
        </p:txBody>
      </p:sp>
    </p:spTree>
    <p:extLst>
      <p:ext uri="{BB962C8B-B14F-4D97-AF65-F5344CB8AC3E}">
        <p14:creationId xmlns:p14="http://schemas.microsoft.com/office/powerpoint/2010/main" val="33709349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45</a:t>
            </a:fld>
            <a:endParaRPr lang="fr-FR"/>
          </a:p>
        </p:txBody>
      </p:sp>
      <p:sp>
        <p:nvSpPr>
          <p:cNvPr id="3" name="Titre 2"/>
          <p:cNvSpPr>
            <a:spLocks noGrp="1"/>
          </p:cNvSpPr>
          <p:nvPr>
            <p:ph type="title"/>
          </p:nvPr>
        </p:nvSpPr>
        <p:spPr>
          <a:xfrm>
            <a:off x="332604" y="116528"/>
            <a:ext cx="8229600" cy="1143000"/>
          </a:xfrm>
        </p:spPr>
        <p:txBody>
          <a:bodyPr/>
          <a:lstStyle/>
          <a:p>
            <a:r>
              <a:rPr lang="fr-FR" dirty="0" smtClean="0"/>
              <a:t>La référence</a:t>
            </a:r>
            <a:endParaRPr lang="fr-FR" dirty="0"/>
          </a:p>
        </p:txBody>
      </p:sp>
      <p:sp>
        <p:nvSpPr>
          <p:cNvPr id="9" name="Espace réservé du contenu 2"/>
          <p:cNvSpPr txBox="1">
            <a:spLocks/>
          </p:cNvSpPr>
          <p:nvPr/>
        </p:nvSpPr>
        <p:spPr>
          <a:xfrm>
            <a:off x="477672" y="1340767"/>
            <a:ext cx="8229600" cy="4785395"/>
          </a:xfrm>
          <a:prstGeom prst="rect">
            <a:avLst/>
          </a:prstGeom>
        </p:spPr>
        <p:txBody>
          <a:bodyPr>
            <a:normAutofit/>
          </a:bodyPr>
          <a:lstStyle>
            <a:lvl1pPr marL="0" indent="0" algn="l" defTabSz="457200" rtl="0" eaLnBrk="1" latinLnBrk="0" hangingPunct="1">
              <a:spcBef>
                <a:spcPct val="20000"/>
              </a:spcBef>
              <a:buClr>
                <a:schemeClr val="accent2"/>
              </a:buClr>
              <a:buFont typeface="+mj-lt"/>
              <a:buNone/>
              <a:defRPr sz="1400" kern="1200">
                <a:solidFill>
                  <a:schemeClr val="accent2"/>
                </a:solidFill>
                <a:latin typeface="Arial"/>
                <a:ea typeface="+mn-ea"/>
                <a:cs typeface="Arial"/>
              </a:defRPr>
            </a:lvl1pPr>
            <a:lvl2pPr marL="9525" marR="0" indent="0" algn="l" defTabSz="457200" rtl="0" eaLnBrk="1" fontAlgn="auto" latinLnBrk="0" hangingPunct="1">
              <a:lnSpc>
                <a:spcPct val="100000"/>
              </a:lnSpc>
              <a:spcBef>
                <a:spcPct val="20000"/>
              </a:spcBef>
              <a:spcAft>
                <a:spcPts val="0"/>
              </a:spcAft>
              <a:buClrTx/>
              <a:buSzTx/>
              <a:buFontTx/>
              <a:buNone/>
              <a:tabLst/>
              <a:defRPr sz="1100" kern="1200">
                <a:solidFill>
                  <a:schemeClr val="accent3"/>
                </a:solidFill>
                <a:latin typeface="Arial"/>
                <a:ea typeface="+mn-ea"/>
                <a:cs typeface="Arial"/>
              </a:defRPr>
            </a:lvl2pPr>
            <a:lvl3pPr marL="171450" indent="-171450" algn="l" defTabSz="457200" rtl="0" eaLnBrk="1" latinLnBrk="0" hangingPunct="1">
              <a:spcBef>
                <a:spcPct val="20000"/>
              </a:spcBef>
              <a:buFont typeface="Arial"/>
              <a:buChar char="•"/>
              <a:defRPr sz="1000" kern="1200">
                <a:solidFill>
                  <a:schemeClr val="accent3"/>
                </a:solidFill>
                <a:latin typeface="Arial"/>
                <a:ea typeface="+mn-ea"/>
                <a:cs typeface="Arial"/>
              </a:defRPr>
            </a:lvl3pPr>
            <a:lvl4pPr marL="493713" indent="0" algn="l" defTabSz="457200" rtl="0" eaLnBrk="1" latinLnBrk="0" hangingPunct="1">
              <a:spcBef>
                <a:spcPct val="20000"/>
              </a:spcBef>
              <a:buClr>
                <a:schemeClr val="accent2"/>
              </a:buClr>
              <a:buFont typeface="Courier New" panose="02070309020205020404" pitchFamily="49" charset="0"/>
              <a:buChar char="o"/>
              <a:tabLst/>
              <a:defRPr sz="1000" kern="1200">
                <a:solidFill>
                  <a:schemeClr val="accent3"/>
                </a:solidFill>
                <a:latin typeface="Arial"/>
                <a:ea typeface="+mn-ea"/>
                <a:cs typeface="Arial"/>
              </a:defRPr>
            </a:lvl4pPr>
            <a:lvl5pPr marL="171450" indent="-171450" algn="l" defTabSz="457200" rtl="0" eaLnBrk="1" latinLnBrk="0" hangingPunct="1">
              <a:spcBef>
                <a:spcPct val="20000"/>
              </a:spcBef>
              <a:buClr>
                <a:schemeClr val="accent2"/>
              </a:buClr>
              <a:buFont typeface="Arial"/>
              <a:buChar char="•"/>
              <a:defRPr sz="1000" kern="1200">
                <a:solidFill>
                  <a:schemeClr val="accent3"/>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FR" sz="2400" dirty="0" smtClean="0"/>
              <a:t>Le </a:t>
            </a:r>
            <a:r>
              <a:rPr lang="fr-FR" sz="2400" b="1" dirty="0" smtClean="0"/>
              <a:t>règlement intérieur des CTR</a:t>
            </a:r>
          </a:p>
          <a:p>
            <a:pPr lvl="1"/>
            <a:r>
              <a:rPr lang="fr-FR" sz="2100" dirty="0" smtClean="0"/>
              <a:t>validé par …… le …….</a:t>
            </a:r>
          </a:p>
        </p:txBody>
      </p:sp>
      <p:pic>
        <p:nvPicPr>
          <p:cNvPr id="11" name="Image 7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95926" y="1508787"/>
            <a:ext cx="3648075" cy="4510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ZoneTexte 3"/>
          <p:cNvSpPr txBox="1"/>
          <p:nvPr/>
        </p:nvSpPr>
        <p:spPr>
          <a:xfrm>
            <a:off x="6086902" y="2620370"/>
            <a:ext cx="1978926" cy="1815882"/>
          </a:xfrm>
          <a:prstGeom prst="rect">
            <a:avLst/>
          </a:prstGeom>
          <a:noFill/>
        </p:spPr>
        <p:txBody>
          <a:bodyPr wrap="square" rtlCol="0">
            <a:spAutoFit/>
          </a:bodyPr>
          <a:lstStyle/>
          <a:p>
            <a:r>
              <a:rPr lang="fr-FR" sz="2800" b="1" dirty="0" smtClean="0">
                <a:solidFill>
                  <a:srgbClr val="FFC000"/>
                </a:solidFill>
              </a:rPr>
              <a:t>Insérer image du règlement intérieur</a:t>
            </a:r>
            <a:endParaRPr lang="fr-FR" sz="2800" b="1" dirty="0">
              <a:solidFill>
                <a:srgbClr val="FFC000"/>
              </a:solidFill>
            </a:endParaRPr>
          </a:p>
        </p:txBody>
      </p:sp>
      <p:sp>
        <p:nvSpPr>
          <p:cNvPr id="12" name="ZoneTexte 11"/>
          <p:cNvSpPr txBox="1"/>
          <p:nvPr/>
        </p:nvSpPr>
        <p:spPr>
          <a:xfrm>
            <a:off x="928857" y="3452829"/>
            <a:ext cx="4038928" cy="1323439"/>
          </a:xfrm>
          <a:prstGeom prst="rect">
            <a:avLst/>
          </a:prstGeom>
          <a:noFill/>
        </p:spPr>
        <p:txBody>
          <a:bodyPr wrap="square" rtlCol="0">
            <a:spAutoFit/>
          </a:bodyPr>
          <a:lstStyle/>
          <a:p>
            <a:pPr algn="r"/>
            <a:r>
              <a:rPr lang="fr-FR" sz="2000" b="1" dirty="0" smtClean="0">
                <a:solidFill>
                  <a:schemeClr val="accent2">
                    <a:lumMod val="60000"/>
                    <a:lumOff val="40000"/>
                  </a:schemeClr>
                </a:solidFill>
              </a:rPr>
              <a:t>Le règlement  intérieur doit figurer dans le dossier participant à constituer à l’occasion de ces journées </a:t>
            </a:r>
            <a:endParaRPr lang="fr-FR" sz="2000" b="1" dirty="0">
              <a:solidFill>
                <a:schemeClr val="accent2">
                  <a:lumMod val="60000"/>
                  <a:lumOff val="40000"/>
                </a:schemeClr>
              </a:solidFill>
            </a:endParaRPr>
          </a:p>
        </p:txBody>
      </p:sp>
      <p:pic>
        <p:nvPicPr>
          <p:cNvPr id="13" name="Imag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230" y="3400259"/>
            <a:ext cx="1035993" cy="1035993"/>
          </a:xfrm>
          <a:prstGeom prst="rect">
            <a:avLst/>
          </a:prstGeom>
        </p:spPr>
      </p:pic>
    </p:spTree>
    <p:extLst>
      <p:ext uri="{BB962C8B-B14F-4D97-AF65-F5344CB8AC3E}">
        <p14:creationId xmlns:p14="http://schemas.microsoft.com/office/powerpoint/2010/main" val="742848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46</a:t>
            </a:fld>
            <a:endParaRPr lang="fr-FR"/>
          </a:p>
        </p:txBody>
      </p:sp>
      <p:sp>
        <p:nvSpPr>
          <p:cNvPr id="3" name="Titre 2"/>
          <p:cNvSpPr>
            <a:spLocks noGrp="1"/>
          </p:cNvSpPr>
          <p:nvPr>
            <p:ph type="title"/>
          </p:nvPr>
        </p:nvSpPr>
        <p:spPr>
          <a:xfrm>
            <a:off x="332604" y="116528"/>
            <a:ext cx="8229600" cy="1143000"/>
          </a:xfrm>
        </p:spPr>
        <p:txBody>
          <a:bodyPr/>
          <a:lstStyle/>
          <a:p>
            <a:r>
              <a:rPr lang="fr-FR" dirty="0" smtClean="0"/>
              <a:t>Les membres</a:t>
            </a:r>
            <a:endParaRPr lang="fr-FR" dirty="0"/>
          </a:p>
        </p:txBody>
      </p:sp>
      <p:sp>
        <p:nvSpPr>
          <p:cNvPr id="9" name="Espace réservé du contenu 2"/>
          <p:cNvSpPr txBox="1">
            <a:spLocks/>
          </p:cNvSpPr>
          <p:nvPr/>
        </p:nvSpPr>
        <p:spPr>
          <a:xfrm>
            <a:off x="457200" y="1340768"/>
            <a:ext cx="8229600" cy="4785395"/>
          </a:xfrm>
          <a:prstGeom prst="rect">
            <a:avLst/>
          </a:prstGeom>
        </p:spPr>
        <p:txBody>
          <a:bodyPr>
            <a:normAutofit/>
          </a:bodyPr>
          <a:lstStyle>
            <a:lvl1pPr marL="0" indent="0" algn="l" defTabSz="457200" rtl="0" eaLnBrk="1" latinLnBrk="0" hangingPunct="1">
              <a:spcBef>
                <a:spcPct val="20000"/>
              </a:spcBef>
              <a:buClr>
                <a:schemeClr val="accent2"/>
              </a:buClr>
              <a:buFont typeface="+mj-lt"/>
              <a:buNone/>
              <a:defRPr sz="1400" kern="1200">
                <a:solidFill>
                  <a:schemeClr val="accent2"/>
                </a:solidFill>
                <a:latin typeface="Arial"/>
                <a:ea typeface="+mn-ea"/>
                <a:cs typeface="Arial"/>
              </a:defRPr>
            </a:lvl1pPr>
            <a:lvl2pPr marL="9525" marR="0" indent="0" algn="l" defTabSz="457200" rtl="0" eaLnBrk="1" fontAlgn="auto" latinLnBrk="0" hangingPunct="1">
              <a:lnSpc>
                <a:spcPct val="100000"/>
              </a:lnSpc>
              <a:spcBef>
                <a:spcPct val="20000"/>
              </a:spcBef>
              <a:spcAft>
                <a:spcPts val="0"/>
              </a:spcAft>
              <a:buClrTx/>
              <a:buSzTx/>
              <a:buFontTx/>
              <a:buNone/>
              <a:tabLst/>
              <a:defRPr sz="1100" kern="1200">
                <a:solidFill>
                  <a:schemeClr val="accent3"/>
                </a:solidFill>
                <a:latin typeface="Arial"/>
                <a:ea typeface="+mn-ea"/>
                <a:cs typeface="Arial"/>
              </a:defRPr>
            </a:lvl2pPr>
            <a:lvl3pPr marL="171450" indent="-171450" algn="l" defTabSz="457200" rtl="0" eaLnBrk="1" latinLnBrk="0" hangingPunct="1">
              <a:spcBef>
                <a:spcPct val="20000"/>
              </a:spcBef>
              <a:buFont typeface="Arial"/>
              <a:buChar char="•"/>
              <a:defRPr sz="1000" kern="1200">
                <a:solidFill>
                  <a:schemeClr val="accent3"/>
                </a:solidFill>
                <a:latin typeface="Arial"/>
                <a:ea typeface="+mn-ea"/>
                <a:cs typeface="Arial"/>
              </a:defRPr>
            </a:lvl3pPr>
            <a:lvl4pPr marL="493713" indent="0" algn="l" defTabSz="457200" rtl="0" eaLnBrk="1" latinLnBrk="0" hangingPunct="1">
              <a:spcBef>
                <a:spcPct val="20000"/>
              </a:spcBef>
              <a:buClr>
                <a:schemeClr val="accent2"/>
              </a:buClr>
              <a:buFont typeface="Courier New" panose="02070309020205020404" pitchFamily="49" charset="0"/>
              <a:buChar char="o"/>
              <a:tabLst/>
              <a:defRPr sz="1000" kern="1200">
                <a:solidFill>
                  <a:schemeClr val="accent3"/>
                </a:solidFill>
                <a:latin typeface="Arial"/>
                <a:ea typeface="+mn-ea"/>
                <a:cs typeface="Arial"/>
              </a:defRPr>
            </a:lvl4pPr>
            <a:lvl5pPr marL="171450" indent="-171450" algn="l" defTabSz="457200" rtl="0" eaLnBrk="1" latinLnBrk="0" hangingPunct="1">
              <a:spcBef>
                <a:spcPct val="20000"/>
              </a:spcBef>
              <a:buClr>
                <a:schemeClr val="accent2"/>
              </a:buClr>
              <a:buFont typeface="Arial"/>
              <a:buChar char="•"/>
              <a:defRPr sz="1000" kern="1200">
                <a:solidFill>
                  <a:schemeClr val="accent3"/>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fr-FR" sz="2100" dirty="0" smtClean="0"/>
          </a:p>
        </p:txBody>
      </p:sp>
      <p:sp>
        <p:nvSpPr>
          <p:cNvPr id="7" name="Espace réservé du contenu 2"/>
          <p:cNvSpPr txBox="1">
            <a:spLocks/>
          </p:cNvSpPr>
          <p:nvPr/>
        </p:nvSpPr>
        <p:spPr>
          <a:xfrm>
            <a:off x="349865" y="1342540"/>
            <a:ext cx="8229600" cy="1704199"/>
          </a:xfrm>
          <a:prstGeom prst="rect">
            <a:avLst/>
          </a:prstGeom>
        </p:spPr>
        <p:txBody>
          <a:bodyPr vert="horz" lIns="91440" tIns="45720" rIns="91440" bIns="45720" rtlCol="0">
            <a:normAutofit fontScale="77500" lnSpcReduction="20000"/>
          </a:bodyPr>
          <a:lstStyle>
            <a:lvl1pPr marL="342900" indent="-342900" algn="l" defTabSz="914400" rtl="0" eaLnBrk="1" latinLnBrk="0" hangingPunct="1">
              <a:spcBef>
                <a:spcPct val="20000"/>
              </a:spcBef>
              <a:buClr>
                <a:schemeClr val="accent1">
                  <a:lumMod val="75000"/>
                </a:schemeClr>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lumMod val="75000"/>
                </a:schemeClr>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lumMod val="75000"/>
                </a:schemeClr>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lumMod val="75000"/>
                </a:schemeClr>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lumMod val="75000"/>
                </a:schemeClr>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Tx/>
              <a:buChar char="-"/>
            </a:pPr>
            <a:r>
              <a:rPr lang="fr-FR" sz="2600" b="1" dirty="0" smtClean="0"/>
              <a:t>32 membres </a:t>
            </a:r>
            <a:r>
              <a:rPr lang="fr-FR" sz="2600" dirty="0" smtClean="0"/>
              <a:t>: 8 titulaires et 8 suppléants par collège ;</a:t>
            </a:r>
          </a:p>
          <a:p>
            <a:pPr>
              <a:buFontTx/>
              <a:buChar char="-"/>
            </a:pPr>
            <a:endParaRPr lang="fr-FR" sz="2600" dirty="0" smtClean="0"/>
          </a:p>
          <a:p>
            <a:pPr>
              <a:buFontTx/>
              <a:buChar char="-"/>
            </a:pPr>
            <a:r>
              <a:rPr lang="fr-FR" sz="2600" dirty="0" smtClean="0"/>
              <a:t>Désignations validées par les conseils d’administration des caisses ;</a:t>
            </a:r>
          </a:p>
          <a:p>
            <a:pPr>
              <a:buFontTx/>
              <a:buChar char="-"/>
            </a:pPr>
            <a:endParaRPr lang="fr-FR" sz="2600" dirty="0" smtClean="0"/>
          </a:p>
          <a:p>
            <a:pPr>
              <a:buFontTx/>
              <a:buChar char="-"/>
            </a:pPr>
            <a:r>
              <a:rPr lang="fr-FR" sz="2600" dirty="0" smtClean="0"/>
              <a:t>Mandat de 4 ans.</a:t>
            </a:r>
          </a:p>
          <a:p>
            <a:pPr marL="0" indent="0">
              <a:buNone/>
            </a:pPr>
            <a:endParaRPr lang="fr-FR" sz="2600" dirty="0" smtClean="0"/>
          </a:p>
        </p:txBody>
      </p:sp>
      <p:pic>
        <p:nvPicPr>
          <p:cNvPr id="8" name="Picture 2" descr="H:\Forum\COMMUNICATION\Illustrations Chou jpeg\CNAMTS rencontre v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3642" y="3575714"/>
            <a:ext cx="1960814" cy="153617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Espace réservé du contenu 4"/>
          <p:cNvGraphicFramePr>
            <a:graphicFrameLocks/>
          </p:cNvGraphicFramePr>
          <p:nvPr>
            <p:extLst>
              <p:ext uri="{D42A27DB-BD31-4B8C-83A1-F6EECF244321}">
                <p14:modId xmlns:p14="http://schemas.microsoft.com/office/powerpoint/2010/main" val="918840534"/>
              </p:ext>
            </p:extLst>
          </p:nvPr>
        </p:nvGraphicFramePr>
        <p:xfrm>
          <a:off x="3321058" y="3255793"/>
          <a:ext cx="5299350" cy="257585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763370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47</a:t>
            </a:fld>
            <a:endParaRPr lang="fr-FR"/>
          </a:p>
        </p:txBody>
      </p:sp>
      <p:sp>
        <p:nvSpPr>
          <p:cNvPr id="3" name="Titre 2"/>
          <p:cNvSpPr>
            <a:spLocks noGrp="1"/>
          </p:cNvSpPr>
          <p:nvPr>
            <p:ph type="title"/>
          </p:nvPr>
        </p:nvSpPr>
        <p:spPr>
          <a:xfrm>
            <a:off x="259307" y="372788"/>
            <a:ext cx="8229600" cy="773624"/>
          </a:xfrm>
        </p:spPr>
        <p:txBody>
          <a:bodyPr/>
          <a:lstStyle/>
          <a:p>
            <a:r>
              <a:rPr lang="fr-FR" dirty="0" smtClean="0"/>
              <a:t>Rôle et missions des CTR</a:t>
            </a:r>
            <a:endParaRPr lang="fr-FR" dirty="0"/>
          </a:p>
        </p:txBody>
      </p:sp>
      <p:sp>
        <p:nvSpPr>
          <p:cNvPr id="4" name="Espace réservé du texte 3"/>
          <p:cNvSpPr>
            <a:spLocks noGrp="1"/>
          </p:cNvSpPr>
          <p:nvPr>
            <p:ph type="body" sz="quarter" idx="17"/>
          </p:nvPr>
        </p:nvSpPr>
        <p:spPr>
          <a:xfrm>
            <a:off x="727793" y="1351129"/>
            <a:ext cx="8040894" cy="4585844"/>
          </a:xfrm>
        </p:spPr>
        <p:txBody>
          <a:bodyPr>
            <a:normAutofit/>
          </a:bodyPr>
          <a:lstStyle/>
          <a:p>
            <a:r>
              <a:rPr lang="fr-FR" sz="2000" b="1" dirty="0" smtClean="0">
                <a:solidFill>
                  <a:schemeClr val="accent3"/>
                </a:solidFill>
              </a:rPr>
              <a:t>Décider </a:t>
            </a:r>
            <a:r>
              <a:rPr lang="fr-FR" sz="2000" dirty="0" smtClean="0">
                <a:solidFill>
                  <a:schemeClr val="accent3"/>
                </a:solidFill>
              </a:rPr>
              <a:t>de majorations et minorations de cotisations ;</a:t>
            </a:r>
          </a:p>
          <a:p>
            <a:pPr marL="285750" indent="-285750">
              <a:buFont typeface="Arial" panose="020B0604020202020204" pitchFamily="34" charset="0"/>
              <a:buChar char="•"/>
            </a:pPr>
            <a:endParaRPr lang="fr-FR" sz="2000" dirty="0">
              <a:solidFill>
                <a:schemeClr val="accent3"/>
              </a:solidFill>
            </a:endParaRPr>
          </a:p>
          <a:p>
            <a:r>
              <a:rPr lang="fr-FR" sz="2000" b="1" dirty="0" smtClean="0">
                <a:solidFill>
                  <a:schemeClr val="accent3"/>
                </a:solidFill>
              </a:rPr>
              <a:t>Analyser</a:t>
            </a:r>
            <a:r>
              <a:rPr lang="fr-FR" sz="2000" dirty="0" smtClean="0">
                <a:solidFill>
                  <a:schemeClr val="accent3"/>
                </a:solidFill>
              </a:rPr>
              <a:t> les risques professionnels en région :</a:t>
            </a:r>
          </a:p>
          <a:p>
            <a:pPr marL="457200" lvl="2" indent="-285750">
              <a:buFont typeface="Arial" panose="020B0604020202020204" pitchFamily="34" charset="0"/>
              <a:buChar char="•"/>
            </a:pPr>
            <a:r>
              <a:rPr lang="fr-FR" sz="1800" dirty="0" smtClean="0"/>
              <a:t>Statistiques ;</a:t>
            </a:r>
          </a:p>
          <a:p>
            <a:pPr marL="457200" lvl="2" indent="-285750">
              <a:buFont typeface="Arial" panose="020B0604020202020204" pitchFamily="34" charset="0"/>
              <a:buChar char="•"/>
            </a:pPr>
            <a:r>
              <a:rPr lang="fr-FR" sz="1800" dirty="0" smtClean="0">
                <a:solidFill>
                  <a:schemeClr val="accent3"/>
                </a:solidFill>
              </a:rPr>
              <a:t>Enquêtes AT/MP ;</a:t>
            </a:r>
          </a:p>
          <a:p>
            <a:pPr marL="457200" lvl="2" indent="-285750">
              <a:buFont typeface="Arial" panose="020B0604020202020204" pitchFamily="34" charset="0"/>
              <a:buChar char="•"/>
            </a:pPr>
            <a:r>
              <a:rPr lang="fr-FR" sz="1800" dirty="0" smtClean="0"/>
              <a:t>Retours d’expérience (entreprises, chantiers, actions de branche) ;</a:t>
            </a:r>
          </a:p>
          <a:p>
            <a:pPr marL="457200" lvl="2" indent="-285750">
              <a:buFont typeface="Arial" panose="020B0604020202020204" pitchFamily="34" charset="0"/>
              <a:buChar char="•"/>
            </a:pPr>
            <a:r>
              <a:rPr lang="fr-FR" sz="1800" dirty="0" smtClean="0">
                <a:solidFill>
                  <a:schemeClr val="accent3"/>
                </a:solidFill>
              </a:rPr>
              <a:t>Participation à des colloques et salons.</a:t>
            </a:r>
          </a:p>
          <a:p>
            <a:pPr marL="457200" lvl="2" indent="-285750">
              <a:buFont typeface="Arial" panose="020B0604020202020204" pitchFamily="34" charset="0"/>
              <a:buChar char="•"/>
            </a:pPr>
            <a:endParaRPr lang="fr-FR" sz="1200" dirty="0" smtClean="0">
              <a:solidFill>
                <a:schemeClr val="accent3"/>
              </a:solidFill>
            </a:endParaRPr>
          </a:p>
          <a:p>
            <a:pPr lvl="1">
              <a:buClr>
                <a:schemeClr val="accent2"/>
              </a:buClr>
            </a:pPr>
            <a:r>
              <a:rPr lang="fr-FR" sz="2000" b="1" dirty="0" smtClean="0"/>
              <a:t>Suivre</a:t>
            </a:r>
            <a:r>
              <a:rPr lang="fr-FR" sz="2000" dirty="0" smtClean="0"/>
              <a:t> les activités du service prévention :</a:t>
            </a:r>
          </a:p>
          <a:p>
            <a:pPr marL="457200" lvl="2" indent="-285750">
              <a:buFont typeface="Arial" panose="020B0604020202020204" pitchFamily="34" charset="0"/>
              <a:buChar char="•"/>
            </a:pPr>
            <a:r>
              <a:rPr lang="fr-FR" sz="1800" dirty="0" smtClean="0">
                <a:solidFill>
                  <a:schemeClr val="accent3"/>
                </a:solidFill>
              </a:rPr>
              <a:t>Injonctions et majorations ;</a:t>
            </a:r>
          </a:p>
          <a:p>
            <a:pPr marL="457200" lvl="2" indent="-285750">
              <a:buFont typeface="Arial" panose="020B0604020202020204" pitchFamily="34" charset="0"/>
              <a:buChar char="•"/>
            </a:pPr>
            <a:r>
              <a:rPr lang="fr-FR" sz="1800" dirty="0" smtClean="0"/>
              <a:t>Aides financières ;</a:t>
            </a:r>
          </a:p>
          <a:p>
            <a:pPr marL="457200" lvl="2" indent="-285750">
              <a:buFont typeface="Arial" panose="020B0604020202020204" pitchFamily="34" charset="0"/>
              <a:buChar char="•"/>
            </a:pPr>
            <a:r>
              <a:rPr lang="fr-FR" sz="1800" dirty="0" smtClean="0">
                <a:solidFill>
                  <a:schemeClr val="accent3"/>
                </a:solidFill>
              </a:rPr>
              <a:t>Rapport annuel d’activité ;</a:t>
            </a:r>
          </a:p>
          <a:p>
            <a:pPr marL="457200" lvl="2" indent="-285750">
              <a:buFont typeface="Arial" panose="020B0604020202020204" pitchFamily="34" charset="0"/>
              <a:buChar char="•"/>
            </a:pPr>
            <a:r>
              <a:rPr lang="fr-FR" sz="1800" dirty="0" smtClean="0"/>
              <a:t>Plan régional de prévention inhérent à chaque CTR.</a:t>
            </a:r>
            <a:endParaRPr lang="fr-FR" sz="1800" dirty="0">
              <a:solidFill>
                <a:schemeClr val="accent3"/>
              </a:solidFill>
            </a:endParaRPr>
          </a:p>
        </p:txBody>
      </p:sp>
      <p:pic>
        <p:nvPicPr>
          <p:cNvPr id="6" name="Imag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81587"/>
            <a:ext cx="1034756" cy="1034756"/>
          </a:xfrm>
          <a:prstGeom prst="rect">
            <a:avLst/>
          </a:prstGeom>
        </p:spPr>
      </p:pic>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127" y="1798907"/>
            <a:ext cx="727793" cy="727793"/>
          </a:xfrm>
          <a:prstGeom prst="rect">
            <a:avLst/>
          </a:prstGeom>
        </p:spPr>
      </p:pic>
      <p:pic>
        <p:nvPicPr>
          <p:cNvPr id="8" name="Imag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65" y="3752197"/>
            <a:ext cx="806156" cy="806156"/>
          </a:xfrm>
          <a:prstGeom prst="rect">
            <a:avLst/>
          </a:prstGeom>
        </p:spPr>
      </p:pic>
    </p:spTree>
    <p:extLst>
      <p:ext uri="{BB962C8B-B14F-4D97-AF65-F5344CB8AC3E}">
        <p14:creationId xmlns:p14="http://schemas.microsoft.com/office/powerpoint/2010/main" val="258529561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48</a:t>
            </a:fld>
            <a:endParaRPr lang="fr-FR"/>
          </a:p>
        </p:txBody>
      </p:sp>
      <p:sp>
        <p:nvSpPr>
          <p:cNvPr id="3" name="Titre 2"/>
          <p:cNvSpPr>
            <a:spLocks noGrp="1"/>
          </p:cNvSpPr>
          <p:nvPr>
            <p:ph type="title"/>
          </p:nvPr>
        </p:nvSpPr>
        <p:spPr>
          <a:xfrm>
            <a:off x="457200" y="400084"/>
            <a:ext cx="8229600" cy="1143000"/>
          </a:xfrm>
        </p:spPr>
        <p:txBody>
          <a:bodyPr/>
          <a:lstStyle/>
          <a:p>
            <a:r>
              <a:rPr lang="fr-FR" dirty="0" smtClean="0"/>
              <a:t>Rôle et missions des </a:t>
            </a:r>
            <a:r>
              <a:rPr lang="fr-FR" dirty="0" err="1" smtClean="0"/>
              <a:t>ctr</a:t>
            </a:r>
            <a:r>
              <a:rPr lang="fr-FR" dirty="0" smtClean="0"/>
              <a:t> en direction des </a:t>
            </a:r>
            <a:r>
              <a:rPr lang="fr-FR" dirty="0" err="1" smtClean="0"/>
              <a:t>ctn</a:t>
            </a:r>
            <a:endParaRPr lang="fr-FR" dirty="0"/>
          </a:p>
        </p:txBody>
      </p:sp>
      <p:sp>
        <p:nvSpPr>
          <p:cNvPr id="4" name="Espace réservé du texte 3"/>
          <p:cNvSpPr>
            <a:spLocks noGrp="1"/>
          </p:cNvSpPr>
          <p:nvPr>
            <p:ph type="body" sz="quarter" idx="17"/>
          </p:nvPr>
        </p:nvSpPr>
        <p:spPr>
          <a:xfrm>
            <a:off x="1064525" y="1928907"/>
            <a:ext cx="7622274" cy="4008065"/>
          </a:xfrm>
        </p:spPr>
        <p:txBody>
          <a:bodyPr>
            <a:normAutofit fontScale="92500" lnSpcReduction="10000"/>
          </a:bodyPr>
          <a:lstStyle/>
          <a:p>
            <a:pPr marL="342900" lvl="0" indent="-342900">
              <a:spcBef>
                <a:spcPts val="1200"/>
              </a:spcBef>
              <a:buFont typeface="Arial" panose="020B0604020202020204" pitchFamily="34" charset="0"/>
              <a:buChar char="•"/>
            </a:pPr>
            <a:r>
              <a:rPr lang="fr-FR" sz="2000" b="1" dirty="0">
                <a:solidFill>
                  <a:schemeClr val="accent3"/>
                </a:solidFill>
              </a:rPr>
              <a:t>repérer les bonnes pratiques de prévention </a:t>
            </a:r>
            <a:r>
              <a:rPr lang="fr-FR" sz="2000" dirty="0">
                <a:solidFill>
                  <a:schemeClr val="accent3"/>
                </a:solidFill>
              </a:rPr>
              <a:t>dans leur secteur d’activités, </a:t>
            </a:r>
            <a:r>
              <a:rPr lang="fr-FR" sz="2000" b="1" dirty="0">
                <a:solidFill>
                  <a:schemeClr val="accent3"/>
                </a:solidFill>
              </a:rPr>
              <a:t>en informer le CTN concerné </a:t>
            </a:r>
            <a:r>
              <a:rPr lang="fr-FR" sz="2000" dirty="0">
                <a:solidFill>
                  <a:schemeClr val="accent3"/>
                </a:solidFill>
              </a:rPr>
              <a:t>et lui faire toute proposition en vue d’une généralisation, </a:t>
            </a:r>
            <a:endParaRPr lang="fr-FR" sz="2000" dirty="0" smtClean="0">
              <a:solidFill>
                <a:schemeClr val="accent3"/>
              </a:solidFill>
            </a:endParaRPr>
          </a:p>
          <a:p>
            <a:pPr marL="342900" lvl="0" indent="-342900">
              <a:spcBef>
                <a:spcPts val="1200"/>
              </a:spcBef>
              <a:buFont typeface="Arial" panose="020B0604020202020204" pitchFamily="34" charset="0"/>
              <a:buChar char="•"/>
            </a:pPr>
            <a:r>
              <a:rPr lang="fr-FR" sz="2000" b="1" dirty="0" smtClean="0">
                <a:solidFill>
                  <a:schemeClr val="accent3"/>
                </a:solidFill>
              </a:rPr>
              <a:t>proposer des recommandations </a:t>
            </a:r>
            <a:r>
              <a:rPr lang="fr-FR" sz="2000" dirty="0" smtClean="0">
                <a:solidFill>
                  <a:schemeClr val="accent3"/>
                </a:solidFill>
              </a:rPr>
              <a:t>aux CTN,</a:t>
            </a:r>
          </a:p>
          <a:p>
            <a:pPr marL="342900" lvl="0" indent="-342900">
              <a:spcBef>
                <a:spcPts val="1200"/>
              </a:spcBef>
              <a:buFont typeface="Arial" panose="020B0604020202020204" pitchFamily="34" charset="0"/>
              <a:buChar char="•"/>
            </a:pPr>
            <a:r>
              <a:rPr lang="fr-FR" sz="2000" b="1" dirty="0" smtClean="0">
                <a:solidFill>
                  <a:schemeClr val="accent3"/>
                </a:solidFill>
              </a:rPr>
              <a:t>participer </a:t>
            </a:r>
            <a:r>
              <a:rPr lang="fr-FR" sz="2000" b="1" dirty="0">
                <a:solidFill>
                  <a:schemeClr val="accent3"/>
                </a:solidFill>
              </a:rPr>
              <a:t>à la veille préventive </a:t>
            </a:r>
            <a:r>
              <a:rPr lang="fr-FR" sz="2000" dirty="0">
                <a:solidFill>
                  <a:schemeClr val="accent3"/>
                </a:solidFill>
              </a:rPr>
              <a:t>en identifiant les nouveaux métiers, les nouvelles façons de travailler et les risques éventuellement associés</a:t>
            </a:r>
            <a:r>
              <a:rPr lang="fr-FR" sz="2000" dirty="0" smtClean="0">
                <a:solidFill>
                  <a:schemeClr val="accent3"/>
                </a:solidFill>
              </a:rPr>
              <a:t>....</a:t>
            </a:r>
          </a:p>
          <a:p>
            <a:pPr lvl="0"/>
            <a:endParaRPr lang="fr-FR" sz="2000" dirty="0">
              <a:solidFill>
                <a:schemeClr val="accent3"/>
              </a:solidFill>
            </a:endParaRPr>
          </a:p>
          <a:p>
            <a:pPr lvl="0"/>
            <a:endParaRPr lang="fr-FR" sz="2000" dirty="0">
              <a:solidFill>
                <a:schemeClr val="accent3"/>
              </a:solidFill>
            </a:endParaRPr>
          </a:p>
          <a:p>
            <a:pPr marL="342900" lvl="0" indent="-342900">
              <a:buFont typeface="Arial" panose="020B0604020202020204" pitchFamily="34" charset="0"/>
              <a:buChar char="•"/>
            </a:pPr>
            <a:r>
              <a:rPr lang="fr-FR" sz="2000" b="1" dirty="0">
                <a:solidFill>
                  <a:schemeClr val="accent3"/>
                </a:solidFill>
              </a:rPr>
              <a:t>évaluer la mise en œuvre des recommandations </a:t>
            </a:r>
            <a:r>
              <a:rPr lang="fr-FR" sz="2000" dirty="0">
                <a:solidFill>
                  <a:schemeClr val="accent3"/>
                </a:solidFill>
              </a:rPr>
              <a:t>nationales </a:t>
            </a:r>
            <a:r>
              <a:rPr lang="fr-FR" sz="2000" b="1" dirty="0" smtClean="0">
                <a:solidFill>
                  <a:schemeClr val="accent3"/>
                </a:solidFill>
              </a:rPr>
              <a:t>et des Conventions Nationales d’Objectifs (CNO) </a:t>
            </a:r>
            <a:r>
              <a:rPr lang="fr-FR" sz="2000" dirty="0" smtClean="0">
                <a:solidFill>
                  <a:schemeClr val="accent3"/>
                </a:solidFill>
              </a:rPr>
              <a:t>dans </a:t>
            </a:r>
            <a:r>
              <a:rPr lang="fr-FR" sz="2000" dirty="0">
                <a:solidFill>
                  <a:schemeClr val="accent3"/>
                </a:solidFill>
              </a:rPr>
              <a:t>la région et formuler toute proposition pour améliorer le texte et/ou son application sur le terrain. </a:t>
            </a:r>
          </a:p>
          <a:p>
            <a:endParaRPr lang="fr-FR" sz="2400" dirty="0">
              <a:solidFill>
                <a:schemeClr val="accent3"/>
              </a:solidFill>
            </a:endParaRPr>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94" y="1894565"/>
            <a:ext cx="1395484" cy="1395484"/>
          </a:xfrm>
          <a:prstGeom prst="rect">
            <a:avLst/>
          </a:prstGeom>
        </p:spPr>
      </p:pic>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0127" y="4569403"/>
            <a:ext cx="1094418" cy="1094418"/>
          </a:xfrm>
          <a:prstGeom prst="rect">
            <a:avLst/>
          </a:prstGeom>
        </p:spPr>
      </p:pic>
    </p:spTree>
    <p:extLst>
      <p:ext uri="{BB962C8B-B14F-4D97-AF65-F5344CB8AC3E}">
        <p14:creationId xmlns:p14="http://schemas.microsoft.com/office/powerpoint/2010/main" val="13448222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49</a:t>
            </a:fld>
            <a:endParaRPr lang="fr-FR"/>
          </a:p>
        </p:txBody>
      </p:sp>
      <p:sp>
        <p:nvSpPr>
          <p:cNvPr id="6" name="Titre 2"/>
          <p:cNvSpPr>
            <a:spLocks noGrp="1"/>
          </p:cNvSpPr>
          <p:nvPr>
            <p:ph type="title"/>
          </p:nvPr>
        </p:nvSpPr>
        <p:spPr>
          <a:xfrm>
            <a:off x="279779" y="290901"/>
            <a:ext cx="8229600" cy="1143000"/>
          </a:xfrm>
        </p:spPr>
        <p:txBody>
          <a:bodyPr/>
          <a:lstStyle/>
          <a:p>
            <a:r>
              <a:rPr lang="fr-FR" dirty="0" smtClean="0"/>
              <a:t>Rôle et missions des </a:t>
            </a:r>
            <a:r>
              <a:rPr lang="fr-FR" dirty="0" err="1" smtClean="0"/>
              <a:t>ctr</a:t>
            </a:r>
            <a:r>
              <a:rPr lang="fr-FR" dirty="0" smtClean="0"/>
              <a:t> en direction des entreprises</a:t>
            </a:r>
            <a:endParaRPr lang="fr-FR" dirty="0"/>
          </a:p>
        </p:txBody>
      </p:sp>
      <p:graphicFrame>
        <p:nvGraphicFramePr>
          <p:cNvPr id="10" name="Diagramme 9"/>
          <p:cNvGraphicFramePr/>
          <p:nvPr>
            <p:extLst>
              <p:ext uri="{D42A27DB-BD31-4B8C-83A1-F6EECF244321}">
                <p14:modId xmlns:p14="http://schemas.microsoft.com/office/powerpoint/2010/main" val="1168313920"/>
              </p:ext>
            </p:extLst>
          </p:nvPr>
        </p:nvGraphicFramePr>
        <p:xfrm>
          <a:off x="109182" y="1218964"/>
          <a:ext cx="9034818" cy="64579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32104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5</a:t>
            </a:fld>
            <a:endParaRPr lang="fr-FR"/>
          </a:p>
        </p:txBody>
      </p:sp>
      <p:sp>
        <p:nvSpPr>
          <p:cNvPr id="3" name="Titre 2"/>
          <p:cNvSpPr>
            <a:spLocks noGrp="1"/>
          </p:cNvSpPr>
          <p:nvPr>
            <p:ph type="title"/>
          </p:nvPr>
        </p:nvSpPr>
        <p:spPr>
          <a:xfrm>
            <a:off x="457200" y="443485"/>
            <a:ext cx="7676865" cy="1143000"/>
          </a:xfrm>
        </p:spPr>
        <p:txBody>
          <a:bodyPr/>
          <a:lstStyle/>
          <a:p>
            <a:r>
              <a:rPr lang="fr-FR" dirty="0" smtClean="0"/>
              <a:t>La branche at/</a:t>
            </a:r>
            <a:r>
              <a:rPr lang="fr-FR" dirty="0" err="1" smtClean="0"/>
              <a:t>mp</a:t>
            </a:r>
            <a:r>
              <a:rPr lang="fr-FR" dirty="0" smtClean="0"/>
              <a:t> agit au service de :</a:t>
            </a:r>
            <a:endParaRPr lang="fr-FR" dirty="0"/>
          </a:p>
        </p:txBody>
      </p:sp>
      <p:sp>
        <p:nvSpPr>
          <p:cNvPr id="6" name="ZoneTexte 5"/>
          <p:cNvSpPr txBox="1"/>
          <p:nvPr/>
        </p:nvSpPr>
        <p:spPr>
          <a:xfrm>
            <a:off x="586854" y="4724313"/>
            <a:ext cx="8099945" cy="95866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fr-FR" sz="2000" dirty="0" smtClean="0"/>
              <a:t>Elle enregistre </a:t>
            </a:r>
            <a:r>
              <a:rPr lang="fr-FR" sz="2000" b="1" dirty="0" smtClean="0">
                <a:solidFill>
                  <a:schemeClr val="accent2">
                    <a:lumMod val="75000"/>
                  </a:schemeClr>
                </a:solidFill>
              </a:rPr>
              <a:t>600 ACCIDENTS / MALADIES </a:t>
            </a:r>
            <a:r>
              <a:rPr lang="fr-FR" sz="2000" dirty="0" smtClean="0"/>
              <a:t>par heure de travail ;</a:t>
            </a:r>
          </a:p>
          <a:p>
            <a:pPr marL="285750" indent="-285750">
              <a:lnSpc>
                <a:spcPct val="150000"/>
              </a:lnSpc>
              <a:buFont typeface="Arial" panose="020B0604020202020204" pitchFamily="34" charset="0"/>
              <a:buChar char="•"/>
            </a:pPr>
            <a:r>
              <a:rPr lang="fr-FR" sz="2000" dirty="0" smtClean="0"/>
              <a:t>Elle indemnise </a:t>
            </a:r>
            <a:r>
              <a:rPr lang="fr-FR" sz="2000" b="1" dirty="0" smtClean="0">
                <a:solidFill>
                  <a:srgbClr val="D15C05"/>
                </a:solidFill>
              </a:rPr>
              <a:t>56 MILLIONS </a:t>
            </a:r>
            <a:r>
              <a:rPr lang="fr-FR" sz="2000" dirty="0" smtClean="0"/>
              <a:t>de journées non travaillées.</a:t>
            </a:r>
            <a:endParaRPr lang="fr-FR" sz="2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1093" y="1586485"/>
            <a:ext cx="3257550" cy="2981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4368003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xmlns="" id="{D4F5F8C3-FAAB-954B-8797-F8B67252D211}"/>
              </a:ext>
            </a:extLst>
          </p:cNvPr>
          <p:cNvSpPr>
            <a:spLocks noGrp="1"/>
          </p:cNvSpPr>
          <p:nvPr>
            <p:ph type="ctrTitle"/>
          </p:nvPr>
        </p:nvSpPr>
        <p:spPr>
          <a:xfrm>
            <a:off x="3889614" y="3577526"/>
            <a:ext cx="4906370" cy="781200"/>
          </a:xfrm>
        </p:spPr>
        <p:txBody>
          <a:bodyPr/>
          <a:lstStyle/>
          <a:p>
            <a:r>
              <a:rPr lang="fr-FR" dirty="0" smtClean="0"/>
              <a:t>Fonctionnement des </a:t>
            </a:r>
            <a:r>
              <a:rPr lang="fr-FR" dirty="0" err="1" smtClean="0"/>
              <a:t>ctr</a:t>
            </a:r>
            <a:endParaRPr lang="fr-FR" dirty="0"/>
          </a:p>
        </p:txBody>
      </p:sp>
      <p:sp>
        <p:nvSpPr>
          <p:cNvPr id="3" name="Sous-titre 2">
            <a:extLst>
              <a:ext uri="{FF2B5EF4-FFF2-40B4-BE49-F238E27FC236}">
                <a16:creationId xmlns:a16="http://schemas.microsoft.com/office/drawing/2014/main" xmlns="" id="{895C39AB-1642-9D4C-96D9-9A5196F2F574}"/>
              </a:ext>
            </a:extLst>
          </p:cNvPr>
          <p:cNvSpPr>
            <a:spLocks noGrp="1"/>
          </p:cNvSpPr>
          <p:nvPr>
            <p:ph type="subTitle" idx="1"/>
          </p:nvPr>
        </p:nvSpPr>
        <p:spPr/>
        <p:txBody>
          <a:bodyPr>
            <a:normAutofit/>
          </a:bodyPr>
          <a:lstStyle/>
          <a:p>
            <a:r>
              <a:rPr lang="fr-FR" sz="1800" b="1" dirty="0" smtClean="0"/>
              <a:t>5-</a:t>
            </a:r>
            <a:endParaRPr lang="fr-FR" sz="1800" b="1" dirty="0"/>
          </a:p>
        </p:txBody>
      </p:sp>
      <p:sp>
        <p:nvSpPr>
          <p:cNvPr id="4" name="Espace réservé du numéro de diapositive 3">
            <a:extLst>
              <a:ext uri="{FF2B5EF4-FFF2-40B4-BE49-F238E27FC236}">
                <a16:creationId xmlns:a16="http://schemas.microsoft.com/office/drawing/2014/main" xmlns="" id="{3C11C2FD-BBFC-A744-A942-E4111D705986}"/>
              </a:ext>
            </a:extLst>
          </p:cNvPr>
          <p:cNvSpPr>
            <a:spLocks noGrp="1"/>
          </p:cNvSpPr>
          <p:nvPr>
            <p:ph type="sldNum" sz="quarter" idx="12"/>
          </p:nvPr>
        </p:nvSpPr>
        <p:spPr/>
        <p:txBody>
          <a:bodyPr/>
          <a:lstStyle/>
          <a:p>
            <a:fld id="{6449DF2F-1454-6345-8509-D6A80A24A364}" type="slidenum">
              <a:rPr lang="fr-FR" smtClean="0"/>
              <a:t>50</a:t>
            </a:fld>
            <a:endParaRPr lang="fr-FR"/>
          </a:p>
        </p:txBody>
      </p:sp>
    </p:spTree>
    <p:extLst>
      <p:ext uri="{BB962C8B-B14F-4D97-AF65-F5344CB8AC3E}">
        <p14:creationId xmlns:p14="http://schemas.microsoft.com/office/powerpoint/2010/main" val="98501700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51</a:t>
            </a:fld>
            <a:endParaRPr lang="fr-FR"/>
          </a:p>
        </p:txBody>
      </p:sp>
      <p:sp>
        <p:nvSpPr>
          <p:cNvPr id="3" name="Titre 2"/>
          <p:cNvSpPr>
            <a:spLocks noGrp="1"/>
          </p:cNvSpPr>
          <p:nvPr>
            <p:ph type="title"/>
          </p:nvPr>
        </p:nvSpPr>
        <p:spPr>
          <a:xfrm>
            <a:off x="457200" y="400084"/>
            <a:ext cx="8229600" cy="1143000"/>
          </a:xfrm>
        </p:spPr>
        <p:txBody>
          <a:bodyPr/>
          <a:lstStyle/>
          <a:p>
            <a:r>
              <a:rPr lang="fr-FR" dirty="0" smtClean="0"/>
              <a:t>Fonctionnement des </a:t>
            </a:r>
            <a:r>
              <a:rPr lang="fr-FR" dirty="0" err="1" smtClean="0"/>
              <a:t>ctr</a:t>
            </a:r>
            <a:endParaRPr lang="fr-FR" dirty="0"/>
          </a:p>
        </p:txBody>
      </p:sp>
      <p:sp>
        <p:nvSpPr>
          <p:cNvPr id="4" name="Espace réservé du texte 3"/>
          <p:cNvSpPr>
            <a:spLocks noGrp="1"/>
          </p:cNvSpPr>
          <p:nvPr>
            <p:ph type="body" sz="quarter" idx="17"/>
          </p:nvPr>
        </p:nvSpPr>
        <p:spPr>
          <a:xfrm>
            <a:off x="259307" y="1928907"/>
            <a:ext cx="8427492" cy="4008065"/>
          </a:xfrm>
        </p:spPr>
        <p:txBody>
          <a:bodyPr>
            <a:normAutofit/>
          </a:bodyPr>
          <a:lstStyle/>
          <a:p>
            <a:pPr marL="342900" lvl="0" indent="-342900">
              <a:spcBef>
                <a:spcPts val="1200"/>
              </a:spcBef>
              <a:buFont typeface="Arial" panose="020B0604020202020204" pitchFamily="34" charset="0"/>
              <a:buChar char="•"/>
            </a:pPr>
            <a:r>
              <a:rPr lang="fr-FR" sz="2000" b="1" dirty="0" smtClean="0">
                <a:solidFill>
                  <a:schemeClr val="accent3"/>
                </a:solidFill>
              </a:rPr>
              <a:t>A compléter dans chaque caisse :</a:t>
            </a:r>
          </a:p>
          <a:p>
            <a:pPr marL="514350" lvl="2" indent="-342900">
              <a:spcBef>
                <a:spcPts val="1200"/>
              </a:spcBef>
              <a:buFont typeface="Arial" panose="020B0604020202020204" pitchFamily="34" charset="0"/>
              <a:buChar char="•"/>
            </a:pPr>
            <a:r>
              <a:rPr lang="fr-FR" sz="1600" b="1" dirty="0" smtClean="0"/>
              <a:t>Calendrier des réunions,</a:t>
            </a:r>
          </a:p>
          <a:p>
            <a:pPr marL="514350" lvl="2" indent="-342900">
              <a:spcBef>
                <a:spcPts val="1200"/>
              </a:spcBef>
              <a:buFont typeface="Arial" panose="020B0604020202020204" pitchFamily="34" charset="0"/>
              <a:buChar char="•"/>
            </a:pPr>
            <a:r>
              <a:rPr lang="fr-FR" sz="1600" b="1" dirty="0" smtClean="0">
                <a:solidFill>
                  <a:schemeClr val="accent3"/>
                </a:solidFill>
              </a:rPr>
              <a:t>Modalités de remboursement,</a:t>
            </a:r>
          </a:p>
          <a:p>
            <a:pPr marL="514350" lvl="2" indent="-342900">
              <a:spcBef>
                <a:spcPts val="1200"/>
              </a:spcBef>
              <a:buFont typeface="Arial" panose="020B0604020202020204" pitchFamily="34" charset="0"/>
              <a:buChar char="•"/>
            </a:pPr>
            <a:r>
              <a:rPr lang="fr-FR" sz="1600" b="1" dirty="0" smtClean="0"/>
              <a:t>…</a:t>
            </a:r>
            <a:endParaRPr lang="fr-FR" sz="1600" dirty="0">
              <a:solidFill>
                <a:schemeClr val="accent3"/>
              </a:solidFill>
            </a:endParaRPr>
          </a:p>
          <a:p>
            <a:endParaRPr lang="fr-FR" sz="2400" dirty="0">
              <a:solidFill>
                <a:schemeClr val="accent3"/>
              </a:solidFill>
            </a:endParaRPr>
          </a:p>
        </p:txBody>
      </p:sp>
      <p:sp>
        <p:nvSpPr>
          <p:cNvPr id="5" name="ZoneTexte 4"/>
          <p:cNvSpPr txBox="1"/>
          <p:nvPr/>
        </p:nvSpPr>
        <p:spPr>
          <a:xfrm>
            <a:off x="2033517" y="1343029"/>
            <a:ext cx="6196083" cy="461665"/>
          </a:xfrm>
          <a:prstGeom prst="rect">
            <a:avLst/>
          </a:prstGeom>
          <a:noFill/>
        </p:spPr>
        <p:txBody>
          <a:bodyPr wrap="square" rtlCol="0">
            <a:spAutoFit/>
          </a:bodyPr>
          <a:lstStyle/>
          <a:p>
            <a:pPr algn="r"/>
            <a:endParaRPr lang="fr-FR" sz="2400" b="1" dirty="0">
              <a:solidFill>
                <a:schemeClr val="accent2">
                  <a:lumMod val="60000"/>
                  <a:lumOff val="40000"/>
                </a:schemeClr>
              </a:solidFill>
            </a:endParaRPr>
          </a:p>
        </p:txBody>
      </p:sp>
    </p:spTree>
    <p:extLst>
      <p:ext uri="{BB962C8B-B14F-4D97-AF65-F5344CB8AC3E}">
        <p14:creationId xmlns:p14="http://schemas.microsoft.com/office/powerpoint/2010/main" val="128138580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xmlns="" id="{895C39AB-1642-9D4C-96D9-9A5196F2F574}"/>
              </a:ext>
            </a:extLst>
          </p:cNvPr>
          <p:cNvSpPr>
            <a:spLocks noGrp="1"/>
          </p:cNvSpPr>
          <p:nvPr>
            <p:ph type="subTitle" idx="1"/>
          </p:nvPr>
        </p:nvSpPr>
        <p:spPr/>
        <p:txBody>
          <a:bodyPr>
            <a:normAutofit/>
          </a:bodyPr>
          <a:lstStyle/>
          <a:p>
            <a:r>
              <a:rPr lang="fr-FR" sz="1800" b="1" dirty="0" smtClean="0"/>
              <a:t>6-</a:t>
            </a:r>
            <a:endParaRPr lang="fr-FR" sz="1800" b="1" dirty="0"/>
          </a:p>
        </p:txBody>
      </p:sp>
      <p:sp>
        <p:nvSpPr>
          <p:cNvPr id="4" name="Espace réservé du numéro de diapositive 3">
            <a:extLst>
              <a:ext uri="{FF2B5EF4-FFF2-40B4-BE49-F238E27FC236}">
                <a16:creationId xmlns:a16="http://schemas.microsoft.com/office/drawing/2014/main" xmlns="" id="{3C11C2FD-BBFC-A744-A942-E4111D705986}"/>
              </a:ext>
            </a:extLst>
          </p:cNvPr>
          <p:cNvSpPr>
            <a:spLocks noGrp="1"/>
          </p:cNvSpPr>
          <p:nvPr>
            <p:ph type="sldNum" sz="quarter" idx="12"/>
          </p:nvPr>
        </p:nvSpPr>
        <p:spPr/>
        <p:txBody>
          <a:bodyPr/>
          <a:lstStyle/>
          <a:p>
            <a:fld id="{6449DF2F-1454-6345-8509-D6A80A24A364}" type="slidenum">
              <a:rPr lang="fr-FR" smtClean="0"/>
              <a:t>52</a:t>
            </a:fld>
            <a:endParaRPr lang="fr-FR"/>
          </a:p>
        </p:txBody>
      </p:sp>
      <p:sp>
        <p:nvSpPr>
          <p:cNvPr id="5" name="Titre 4"/>
          <p:cNvSpPr>
            <a:spLocks noGrp="1"/>
          </p:cNvSpPr>
          <p:nvPr>
            <p:ph type="ctrTitle"/>
          </p:nvPr>
        </p:nvSpPr>
        <p:spPr>
          <a:xfrm>
            <a:off x="4007294" y="3233735"/>
            <a:ext cx="5091812" cy="1170223"/>
          </a:xfrm>
        </p:spPr>
        <p:txBody>
          <a:bodyPr/>
          <a:lstStyle/>
          <a:p>
            <a:r>
              <a:rPr lang="fr-FR" dirty="0" smtClean="0"/>
              <a:t>Outils statistiques</a:t>
            </a:r>
            <a:endParaRPr lang="fr-FR" dirty="0"/>
          </a:p>
        </p:txBody>
      </p:sp>
    </p:spTree>
    <p:extLst>
      <p:ext uri="{BB962C8B-B14F-4D97-AF65-F5344CB8AC3E}">
        <p14:creationId xmlns:p14="http://schemas.microsoft.com/office/powerpoint/2010/main" val="385492788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5"/>
          <p:cNvSpPr>
            <a:spLocks noGrp="1"/>
          </p:cNvSpPr>
          <p:nvPr>
            <p:ph type="sldNum" sz="quarter" idx="12"/>
          </p:nvPr>
        </p:nvSpPr>
        <p:spPr/>
        <p:txBody>
          <a:bodyPr/>
          <a:lstStyle>
            <a:lvl1pPr>
              <a:defRPr/>
            </a:lvl1pPr>
          </a:lstStyle>
          <a:p>
            <a:fld id="{E3297E61-03CF-4A0A-BE70-0D8A578B4ED8}" type="slidenum">
              <a:rPr lang="fr-FR"/>
              <a:pPr/>
              <a:t>53</a:t>
            </a:fld>
            <a:endParaRPr lang="fr-FR" dirty="0"/>
          </a:p>
        </p:txBody>
      </p:sp>
      <p:sp>
        <p:nvSpPr>
          <p:cNvPr id="8194" name="Rectangle 5"/>
          <p:cNvSpPr>
            <a:spLocks noGrp="1" noChangeArrowheads="1"/>
          </p:cNvSpPr>
          <p:nvPr>
            <p:ph type="title"/>
          </p:nvPr>
        </p:nvSpPr>
        <p:spPr>
          <a:xfrm>
            <a:off x="457200" y="442875"/>
            <a:ext cx="8229600" cy="671550"/>
          </a:xfrm>
        </p:spPr>
        <p:txBody>
          <a:bodyPr>
            <a:noAutofit/>
          </a:bodyPr>
          <a:lstStyle/>
          <a:p>
            <a:pPr algn="l"/>
            <a:r>
              <a:rPr lang="fr-FR" dirty="0" smtClean="0"/>
              <a:t>Le </a:t>
            </a:r>
            <a:r>
              <a:rPr lang="fr-FR" dirty="0"/>
              <a:t>code de la sécurité </a:t>
            </a:r>
            <a:r>
              <a:rPr lang="fr-FR" dirty="0" smtClean="0"/>
              <a:t>sociale</a:t>
            </a:r>
            <a:endParaRPr lang="fr-FR" dirty="0"/>
          </a:p>
        </p:txBody>
      </p:sp>
      <p:sp>
        <p:nvSpPr>
          <p:cNvPr id="1504262" name="Rectangle 6"/>
          <p:cNvSpPr>
            <a:spLocks noGrp="1" noChangeArrowheads="1"/>
          </p:cNvSpPr>
          <p:nvPr>
            <p:ph type="body" sz="quarter" idx="17"/>
          </p:nvPr>
        </p:nvSpPr>
        <p:spPr>
          <a:xfrm>
            <a:off x="3682762" y="1928907"/>
            <a:ext cx="4986629" cy="4008066"/>
          </a:xfrm>
          <a:prstGeom prst="rect">
            <a:avLst/>
          </a:prstGeom>
        </p:spPr>
        <p:txBody>
          <a:bodyPr>
            <a:normAutofit fontScale="32500" lnSpcReduction="20000"/>
          </a:bodyPr>
          <a:lstStyle/>
          <a:p>
            <a:pPr marL="0" indent="0">
              <a:buNone/>
              <a:defRPr/>
            </a:pPr>
            <a:r>
              <a:rPr lang="fr-FR" sz="5000" dirty="0" smtClean="0"/>
              <a:t>Les CTN et les CTR sont chargés d’étudier </a:t>
            </a:r>
            <a:r>
              <a:rPr lang="fr-FR" sz="5000" dirty="0"/>
              <a:t>les </a:t>
            </a:r>
            <a:r>
              <a:rPr lang="fr-FR" sz="5000" dirty="0" smtClean="0"/>
              <a:t>statistiques selon :</a:t>
            </a:r>
          </a:p>
          <a:p>
            <a:pPr marL="0" indent="0">
              <a:buNone/>
              <a:defRPr/>
            </a:pPr>
            <a:endParaRPr lang="fr-FR" sz="5000" dirty="0" smtClean="0"/>
          </a:p>
          <a:p>
            <a:pPr marL="0" indent="0">
              <a:buNone/>
              <a:defRPr/>
            </a:pPr>
            <a:endParaRPr lang="fr-FR" b="1" dirty="0" smtClean="0"/>
          </a:p>
          <a:p>
            <a:pPr eaLnBrk="1" hangingPunct="1">
              <a:defRPr/>
            </a:pPr>
            <a:r>
              <a:rPr lang="fr-FR" sz="5000" b="1" dirty="0" smtClean="0"/>
              <a:t>Art. L422-2 du CSS</a:t>
            </a:r>
          </a:p>
          <a:p>
            <a:pPr lvl="1" eaLnBrk="1" hangingPunct="1">
              <a:defRPr/>
            </a:pPr>
            <a:endParaRPr lang="fr-FR" sz="1200" b="0" dirty="0" smtClean="0">
              <a:solidFill>
                <a:srgbClr val="333399"/>
              </a:solidFill>
            </a:endParaRPr>
          </a:p>
          <a:p>
            <a:pPr lvl="1" algn="just">
              <a:lnSpc>
                <a:spcPct val="120000"/>
              </a:lnSpc>
              <a:defRPr/>
            </a:pPr>
            <a:r>
              <a:rPr lang="fr-FR" sz="3400" dirty="0">
                <a:solidFill>
                  <a:schemeClr val="accent6"/>
                </a:solidFill>
              </a:rPr>
              <a:t>Les caisses d'assurance retraite et de la santé au travail recueillent et groupent dans le cadre de leur circonscription et pour les diverses catégories d'établissements tous renseignements permettant d'établir les statistiques des accidents du travail et des maladies professionnelles, en tenant compte de leurs causes et des circonstances dans lesquelles ils sont survenus, de leur fréquence et de leurs effets, notamment de la durée et de l'importance des incapacités qui en résultent. </a:t>
            </a:r>
            <a:endParaRPr lang="fr-FR" sz="3400" dirty="0" smtClean="0">
              <a:solidFill>
                <a:schemeClr val="accent6"/>
              </a:solidFill>
            </a:endParaRPr>
          </a:p>
          <a:p>
            <a:pPr lvl="1" algn="just">
              <a:lnSpc>
                <a:spcPct val="120000"/>
              </a:lnSpc>
              <a:defRPr/>
            </a:pPr>
            <a:r>
              <a:rPr lang="fr-FR" sz="3400" dirty="0" smtClean="0">
                <a:solidFill>
                  <a:schemeClr val="accent6"/>
                </a:solidFill>
              </a:rPr>
              <a:t>Ces </a:t>
            </a:r>
            <a:r>
              <a:rPr lang="fr-FR" sz="3400" dirty="0">
                <a:solidFill>
                  <a:schemeClr val="accent6"/>
                </a:solidFill>
              </a:rPr>
              <a:t>statistiques sont centralisées par la caisse nationale de l'assurance maladie et communiquées annuellement aux autorités compétentes de l'Etat. </a:t>
            </a:r>
            <a:endParaRPr lang="fr-FR" sz="3400" b="0" dirty="0" smtClean="0">
              <a:solidFill>
                <a:schemeClr val="accent6"/>
              </a:solidFill>
            </a:endParaRPr>
          </a:p>
          <a:p>
            <a:pPr lvl="1" eaLnBrk="1" hangingPunct="1">
              <a:defRPr/>
            </a:pPr>
            <a:endParaRPr lang="fr-FR" sz="3700" b="0" dirty="0" smtClean="0">
              <a:solidFill>
                <a:srgbClr val="333399"/>
              </a:solidFill>
            </a:endParaRPr>
          </a:p>
          <a:p>
            <a:pPr eaLnBrk="1" hangingPunct="1">
              <a:defRPr/>
            </a:pPr>
            <a:r>
              <a:rPr lang="fr-FR" sz="5000" b="1" dirty="0" smtClean="0"/>
              <a:t>Art. R421-7 du CSS</a:t>
            </a:r>
          </a:p>
          <a:p>
            <a:pPr lvl="1" eaLnBrk="1" hangingPunct="1">
              <a:lnSpc>
                <a:spcPct val="120000"/>
              </a:lnSpc>
              <a:defRPr/>
            </a:pPr>
            <a:r>
              <a:rPr lang="fr-FR" sz="3500" b="0" dirty="0" smtClean="0"/>
              <a:t>La commission des accidents du travail et des maladies professionnelles est assistée de comités techniques nationaux constitués par branches ou groupes de branches d'activité. </a:t>
            </a:r>
            <a:r>
              <a:rPr lang="fr-FR" sz="3500" b="1" dirty="0" smtClean="0">
                <a:solidFill>
                  <a:schemeClr val="accent6">
                    <a:lumMod val="75000"/>
                  </a:schemeClr>
                </a:solidFill>
              </a:rPr>
              <a:t>Ces comités centralisent et étudient les statistiques concernant leurs branches de production respectives. </a:t>
            </a:r>
            <a:r>
              <a:rPr lang="fr-FR" sz="3500" b="0" dirty="0" smtClean="0"/>
              <a:t>[…]</a:t>
            </a:r>
          </a:p>
        </p:txBody>
      </p:sp>
      <p:pic>
        <p:nvPicPr>
          <p:cNvPr id="1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726" y="2783535"/>
            <a:ext cx="3008719" cy="1692000"/>
          </a:xfrm>
          <a:prstGeom prst="rect">
            <a:avLst/>
          </a:prstGeom>
          <a:ln>
            <a:noFill/>
          </a:ln>
          <a:effectLst>
            <a:softEdge rad="3175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7513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0975" y="361914"/>
            <a:ext cx="8229600" cy="482624"/>
          </a:xfrm>
        </p:spPr>
        <p:txBody>
          <a:bodyPr>
            <a:noAutofit/>
          </a:bodyPr>
          <a:lstStyle/>
          <a:p>
            <a:r>
              <a:rPr lang="fr-FR" sz="2800" dirty="0"/>
              <a:t>Chiffres </a:t>
            </a:r>
            <a:r>
              <a:rPr lang="fr-FR" sz="2800" dirty="0" smtClean="0"/>
              <a:t>clés</a:t>
            </a:r>
            <a:endParaRPr lang="fr-FR" sz="2800" dirty="0"/>
          </a:p>
        </p:txBody>
      </p:sp>
      <p:sp>
        <p:nvSpPr>
          <p:cNvPr id="6" name="Espace réservé du numéro de diapositive 5"/>
          <p:cNvSpPr>
            <a:spLocks noGrp="1"/>
          </p:cNvSpPr>
          <p:nvPr>
            <p:ph type="sldNum" sz="quarter" idx="12"/>
          </p:nvPr>
        </p:nvSpPr>
        <p:spPr/>
        <p:txBody>
          <a:bodyPr/>
          <a:lstStyle/>
          <a:p>
            <a:fld id="{ADEFBE2F-A300-4C51-B848-E8144F7052D2}" type="slidenum">
              <a:rPr lang="fr-FR" smtClean="0"/>
              <a:pPr/>
              <a:t>54</a:t>
            </a:fld>
            <a:endParaRPr lang="fr-FR"/>
          </a:p>
        </p:txBody>
      </p:sp>
      <p:graphicFrame>
        <p:nvGraphicFramePr>
          <p:cNvPr id="8" name="Tableau 7"/>
          <p:cNvGraphicFramePr>
            <a:graphicFrameLocks noGrp="1"/>
          </p:cNvGraphicFramePr>
          <p:nvPr>
            <p:extLst>
              <p:ext uri="{D42A27DB-BD31-4B8C-83A1-F6EECF244321}">
                <p14:modId xmlns:p14="http://schemas.microsoft.com/office/powerpoint/2010/main" val="246501635"/>
              </p:ext>
            </p:extLst>
          </p:nvPr>
        </p:nvGraphicFramePr>
        <p:xfrm>
          <a:off x="295275" y="1137923"/>
          <a:ext cx="8538174" cy="5501009"/>
        </p:xfrm>
        <a:graphic>
          <a:graphicData uri="http://schemas.openxmlformats.org/drawingml/2006/table">
            <a:tbl>
              <a:tblPr firstRow="1" firstCol="1" bandRow="1">
                <a:tableStyleId>{B301B821-A1FF-4177-AEE7-76D212191A09}</a:tableStyleId>
              </a:tblPr>
              <a:tblGrid>
                <a:gridCol w="3854891"/>
                <a:gridCol w="1105380"/>
                <a:gridCol w="1219740"/>
                <a:gridCol w="1138423"/>
                <a:gridCol w="1219740"/>
              </a:tblGrid>
              <a:tr h="467953">
                <a:tc>
                  <a:txBody>
                    <a:bodyPr/>
                    <a:lstStyle/>
                    <a:p>
                      <a:pPr algn="l">
                        <a:lnSpc>
                          <a:spcPct val="115000"/>
                        </a:lnSpc>
                        <a:spcAft>
                          <a:spcPts val="0"/>
                        </a:spcAft>
                      </a:pPr>
                      <a:r>
                        <a:rPr lang="fr-FR" sz="1500" dirty="0" smtClean="0">
                          <a:effectLst/>
                        </a:rPr>
                        <a:t>Risques</a:t>
                      </a:r>
                      <a:endParaRPr lang="fr-FR" sz="15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500" dirty="0">
                          <a:effectLst/>
                        </a:rPr>
                        <a:t>AT</a:t>
                      </a:r>
                      <a:endParaRPr lang="fr-FR" sz="15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500" dirty="0">
                          <a:effectLst/>
                        </a:rPr>
                        <a:t>Trajets</a:t>
                      </a:r>
                      <a:endParaRPr lang="fr-FR" sz="15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500" dirty="0">
                          <a:effectLst/>
                        </a:rPr>
                        <a:t>MP</a:t>
                      </a:r>
                      <a:endParaRPr lang="fr-FR" sz="15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500" dirty="0">
                          <a:effectLst/>
                        </a:rPr>
                        <a:t>TOTAL</a:t>
                      </a:r>
                      <a:endParaRPr lang="fr-FR" sz="1500" b="0" i="1" dirty="0">
                        <a:effectLst/>
                        <a:latin typeface="+mn-lt"/>
                        <a:ea typeface="Calibri"/>
                        <a:cs typeface="Times New Roman"/>
                      </a:endParaRPr>
                    </a:p>
                  </a:txBody>
                  <a:tcPr marL="58461" marR="58461" marT="0" marB="0" anchor="ctr"/>
                </a:tc>
              </a:tr>
              <a:tr h="337910">
                <a:tc>
                  <a:txBody>
                    <a:bodyPr/>
                    <a:lstStyle/>
                    <a:p>
                      <a:pPr>
                        <a:lnSpc>
                          <a:spcPct val="115000"/>
                        </a:lnSpc>
                        <a:spcAft>
                          <a:spcPts val="0"/>
                        </a:spcAft>
                      </a:pPr>
                      <a:r>
                        <a:rPr lang="fr-FR" sz="1200" dirty="0" smtClean="0">
                          <a:effectLst/>
                        </a:rPr>
                        <a:t>Nombre de </a:t>
                      </a:r>
                      <a:r>
                        <a:rPr lang="fr-FR" sz="1200" dirty="0">
                          <a:effectLst/>
                        </a:rPr>
                        <a:t>déclarations</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1 200 000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190 000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110 000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1 500 000</a:t>
                      </a:r>
                      <a:endParaRPr lang="fr-FR" sz="1100" i="1" dirty="0">
                        <a:effectLst/>
                        <a:latin typeface="+mn-lt"/>
                        <a:ea typeface="Calibri"/>
                        <a:cs typeface="Times New Roman"/>
                      </a:endParaRPr>
                    </a:p>
                  </a:txBody>
                  <a:tcPr marL="58461" marR="58461" marT="0" marB="0" anchor="ctr"/>
                </a:tc>
              </a:tr>
              <a:tr h="337910">
                <a:tc>
                  <a:txBody>
                    <a:bodyPr/>
                    <a:lstStyle/>
                    <a:p>
                      <a:pPr>
                        <a:lnSpc>
                          <a:spcPct val="115000"/>
                        </a:lnSpc>
                        <a:spcAft>
                          <a:spcPts val="0"/>
                        </a:spcAft>
                      </a:pPr>
                      <a:r>
                        <a:rPr lang="fr-FR" sz="1200" dirty="0" smtClean="0">
                          <a:effectLst/>
                        </a:rPr>
                        <a:t>Nombre de </a:t>
                      </a:r>
                      <a:r>
                        <a:rPr lang="fr-FR" sz="1200" dirty="0">
                          <a:effectLst/>
                        </a:rPr>
                        <a:t>déclarations complètes</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930 000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140 000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110 000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1 200 000</a:t>
                      </a:r>
                      <a:endParaRPr lang="fr-FR" sz="1100" i="1" dirty="0">
                        <a:effectLst/>
                        <a:latin typeface="+mn-lt"/>
                        <a:ea typeface="Calibri"/>
                        <a:cs typeface="Times New Roman"/>
                      </a:endParaRPr>
                    </a:p>
                  </a:txBody>
                  <a:tcPr marL="58461" marR="58461" marT="0" marB="0" anchor="ctr"/>
                </a:tc>
              </a:tr>
              <a:tr h="337910">
                <a:tc>
                  <a:txBody>
                    <a:bodyPr/>
                    <a:lstStyle/>
                    <a:p>
                      <a:pPr>
                        <a:lnSpc>
                          <a:spcPct val="115000"/>
                        </a:lnSpc>
                        <a:spcAft>
                          <a:spcPts val="0"/>
                        </a:spcAft>
                      </a:pPr>
                      <a:r>
                        <a:rPr lang="fr-FR" sz="1200" dirty="0">
                          <a:effectLst/>
                        </a:rPr>
                        <a:t>% </a:t>
                      </a:r>
                      <a:r>
                        <a:rPr lang="fr-FR" sz="1200" dirty="0" smtClean="0">
                          <a:effectLst/>
                        </a:rPr>
                        <a:t>décisions favorables</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95%</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95%</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60%</a:t>
                      </a:r>
                      <a:endParaRPr lang="fr-FR" sz="1100" b="1" dirty="0">
                        <a:solidFill>
                          <a:schemeClr val="tx2"/>
                        </a:solidFill>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90%</a:t>
                      </a:r>
                      <a:endParaRPr lang="fr-FR" sz="1100" i="1" dirty="0">
                        <a:solidFill>
                          <a:schemeClr val="tx2"/>
                        </a:solidFill>
                        <a:effectLst/>
                        <a:latin typeface="+mn-lt"/>
                        <a:ea typeface="Calibri"/>
                        <a:cs typeface="Times New Roman"/>
                      </a:endParaRPr>
                    </a:p>
                  </a:txBody>
                  <a:tcPr marL="58461" marR="58461" marT="0" marB="0" anchor="ctr"/>
                </a:tc>
              </a:tr>
              <a:tr h="337910">
                <a:tc>
                  <a:txBody>
                    <a:bodyPr/>
                    <a:lstStyle/>
                    <a:p>
                      <a:pPr>
                        <a:lnSpc>
                          <a:spcPct val="115000"/>
                        </a:lnSpc>
                        <a:spcAft>
                          <a:spcPts val="0"/>
                        </a:spcAft>
                      </a:pPr>
                      <a:r>
                        <a:rPr lang="fr-FR" sz="1200" dirty="0">
                          <a:effectLst/>
                        </a:rPr>
                        <a:t>Nombre de </a:t>
                      </a:r>
                      <a:r>
                        <a:rPr lang="fr-FR" sz="1200" dirty="0" smtClean="0">
                          <a:effectLst/>
                        </a:rPr>
                        <a:t>sinistres reconnus</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870 000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130 000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70 000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1 100 000</a:t>
                      </a:r>
                      <a:endParaRPr lang="fr-FR" sz="1100" i="1" dirty="0">
                        <a:effectLst/>
                        <a:latin typeface="+mn-lt"/>
                        <a:ea typeface="Calibri"/>
                        <a:cs typeface="Times New Roman"/>
                      </a:endParaRPr>
                    </a:p>
                  </a:txBody>
                  <a:tcPr marL="58461" marR="58461" marT="0" marB="0" anchor="ctr"/>
                </a:tc>
              </a:tr>
              <a:tr h="438682">
                <a:tc>
                  <a:txBody>
                    <a:bodyPr/>
                    <a:lstStyle/>
                    <a:p>
                      <a:pPr>
                        <a:lnSpc>
                          <a:spcPct val="115000"/>
                        </a:lnSpc>
                        <a:spcAft>
                          <a:spcPts val="0"/>
                        </a:spcAft>
                      </a:pPr>
                      <a:r>
                        <a:rPr lang="fr-FR" sz="1200" dirty="0">
                          <a:effectLst/>
                        </a:rPr>
                        <a:t>% </a:t>
                      </a:r>
                      <a:r>
                        <a:rPr lang="fr-FR" sz="1200" dirty="0" smtClean="0">
                          <a:effectLst/>
                        </a:rPr>
                        <a:t>de sinistres avec arrêt</a:t>
                      </a:r>
                    </a:p>
                    <a:p>
                      <a:pPr>
                        <a:lnSpc>
                          <a:spcPct val="115000"/>
                        </a:lnSpc>
                        <a:spcAft>
                          <a:spcPts val="0"/>
                        </a:spcAft>
                      </a:pPr>
                      <a:r>
                        <a:rPr lang="fr-FR" sz="1200" dirty="0" smtClean="0">
                          <a:effectLst/>
                        </a:rPr>
                        <a:t>( = avec arrêt pour les accidents)</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75%</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75%</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75%</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75%</a:t>
                      </a:r>
                      <a:endParaRPr lang="fr-FR" sz="1100" i="1" dirty="0">
                        <a:effectLst/>
                        <a:latin typeface="+mn-lt"/>
                        <a:ea typeface="Calibri"/>
                        <a:cs typeface="Times New Roman"/>
                      </a:endParaRPr>
                    </a:p>
                  </a:txBody>
                  <a:tcPr marL="58461" marR="58461" marT="0" marB="0" anchor="ctr"/>
                </a:tc>
              </a:tr>
              <a:tr h="337910">
                <a:tc>
                  <a:txBody>
                    <a:bodyPr/>
                    <a:lstStyle/>
                    <a:p>
                      <a:pPr>
                        <a:lnSpc>
                          <a:spcPct val="115000"/>
                        </a:lnSpc>
                        <a:spcAft>
                          <a:spcPts val="0"/>
                        </a:spcAft>
                      </a:pPr>
                      <a:r>
                        <a:rPr lang="fr-FR" sz="1200" dirty="0">
                          <a:effectLst/>
                        </a:rPr>
                        <a:t>Nombre de </a:t>
                      </a:r>
                      <a:r>
                        <a:rPr lang="fr-FR" sz="1200" dirty="0" smtClean="0">
                          <a:effectLst/>
                        </a:rPr>
                        <a:t>sinistres avec</a:t>
                      </a:r>
                      <a:r>
                        <a:rPr lang="fr-FR" sz="1200" baseline="0" dirty="0" smtClean="0">
                          <a:effectLst/>
                        </a:rPr>
                        <a:t> arrêt et/ou incapacité</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630 000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90 000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50 000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800 000</a:t>
                      </a:r>
                      <a:endParaRPr lang="fr-FR" sz="1100" i="1" dirty="0">
                        <a:effectLst/>
                        <a:latin typeface="+mn-lt"/>
                        <a:ea typeface="Calibri"/>
                        <a:cs typeface="Times New Roman"/>
                      </a:endParaRPr>
                    </a:p>
                  </a:txBody>
                  <a:tcPr marL="58461" marR="58461" marT="0" marB="0" anchor="ctr"/>
                </a:tc>
              </a:tr>
              <a:tr h="337910">
                <a:tc>
                  <a:txBody>
                    <a:bodyPr/>
                    <a:lstStyle/>
                    <a:p>
                      <a:pPr>
                        <a:lnSpc>
                          <a:spcPct val="115000"/>
                        </a:lnSpc>
                        <a:spcAft>
                          <a:spcPts val="0"/>
                        </a:spcAft>
                      </a:pPr>
                      <a:r>
                        <a:rPr lang="fr-FR" sz="1200" dirty="0">
                          <a:effectLst/>
                        </a:rPr>
                        <a:t>Nombre de </a:t>
                      </a:r>
                      <a:r>
                        <a:rPr lang="fr-FR" sz="1200" dirty="0" smtClean="0">
                          <a:effectLst/>
                        </a:rPr>
                        <a:t>jours d'incapacité temporaire (IT)</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42 000 000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6 000 000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11 000 000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59 000 000</a:t>
                      </a:r>
                      <a:endParaRPr lang="fr-FR" sz="1100" i="1" dirty="0">
                        <a:effectLst/>
                        <a:latin typeface="+mn-lt"/>
                        <a:ea typeface="Calibri"/>
                        <a:cs typeface="Times New Roman"/>
                      </a:endParaRPr>
                    </a:p>
                  </a:txBody>
                  <a:tcPr marL="58461" marR="58461" marT="0" marB="0" anchor="ctr"/>
                </a:tc>
              </a:tr>
              <a:tr h="438682">
                <a:tc>
                  <a:txBody>
                    <a:bodyPr/>
                    <a:lstStyle/>
                    <a:p>
                      <a:pPr>
                        <a:lnSpc>
                          <a:spcPct val="115000"/>
                        </a:lnSpc>
                        <a:spcAft>
                          <a:spcPts val="0"/>
                        </a:spcAft>
                      </a:pPr>
                      <a:r>
                        <a:rPr lang="fr-FR" sz="1200" dirty="0">
                          <a:effectLst/>
                        </a:rPr>
                        <a:t>Nombre moyen de jours </a:t>
                      </a:r>
                      <a:r>
                        <a:rPr lang="fr-FR" sz="1200" dirty="0" smtClean="0">
                          <a:effectLst/>
                        </a:rPr>
                        <a:t>d'IT rapporté </a:t>
                      </a:r>
                      <a:r>
                        <a:rPr lang="fr-FR" sz="1200" dirty="0">
                          <a:effectLst/>
                        </a:rPr>
                        <a:t>aux </a:t>
                      </a:r>
                      <a:r>
                        <a:rPr lang="fr-FR" sz="1200" dirty="0" err="1" smtClean="0">
                          <a:effectLst/>
                        </a:rPr>
                        <a:t>nvx</a:t>
                      </a:r>
                      <a:r>
                        <a:rPr lang="fr-FR" sz="1200" dirty="0" smtClean="0">
                          <a:effectLst/>
                        </a:rPr>
                        <a:t> </a:t>
                      </a:r>
                      <a:r>
                        <a:rPr lang="fr-FR" sz="1200" dirty="0">
                          <a:effectLst/>
                        </a:rPr>
                        <a:t>sinistres</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a:effectLst/>
                        </a:rPr>
                        <a:t>65</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a:effectLst/>
                        </a:rPr>
                        <a:t>70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230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a:effectLst/>
                        </a:rPr>
                        <a:t>75</a:t>
                      </a:r>
                      <a:endParaRPr lang="fr-FR" sz="1100" i="1" dirty="0">
                        <a:effectLst/>
                        <a:latin typeface="+mn-lt"/>
                        <a:ea typeface="Calibri"/>
                        <a:cs typeface="Times New Roman"/>
                      </a:endParaRPr>
                    </a:p>
                  </a:txBody>
                  <a:tcPr marL="58461" marR="58461" marT="0" marB="0" anchor="ctr"/>
                </a:tc>
              </a:tr>
              <a:tr h="438682">
                <a:tc>
                  <a:txBody>
                    <a:bodyPr/>
                    <a:lstStyle/>
                    <a:p>
                      <a:pPr>
                        <a:lnSpc>
                          <a:spcPct val="115000"/>
                        </a:lnSpc>
                        <a:spcAft>
                          <a:spcPts val="0"/>
                        </a:spcAft>
                      </a:pPr>
                      <a:r>
                        <a:rPr lang="fr-FR" sz="1200" dirty="0">
                          <a:effectLst/>
                        </a:rPr>
                        <a:t>Nombre </a:t>
                      </a:r>
                      <a:r>
                        <a:rPr lang="fr-FR" sz="1200" dirty="0" smtClean="0">
                          <a:effectLst/>
                        </a:rPr>
                        <a:t>d’incapacités permanentes (IP) rapporté </a:t>
                      </a:r>
                      <a:r>
                        <a:rPr lang="fr-FR" sz="1200" dirty="0">
                          <a:effectLst/>
                        </a:rPr>
                        <a:t>aux </a:t>
                      </a:r>
                      <a:r>
                        <a:rPr lang="fr-FR" sz="1200" dirty="0" smtClean="0">
                          <a:effectLst/>
                        </a:rPr>
                        <a:t>sinistres avec arrêt</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5%</a:t>
                      </a:r>
                      <a:endParaRPr lang="fr-FR" sz="1100" b="1" dirty="0">
                        <a:solidFill>
                          <a:srgbClr val="080808"/>
                        </a:solidFill>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5%</a:t>
                      </a:r>
                      <a:endParaRPr lang="fr-FR" sz="1100" b="1" dirty="0">
                        <a:solidFill>
                          <a:srgbClr val="080808"/>
                        </a:solidFill>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50%</a:t>
                      </a:r>
                      <a:endParaRPr lang="fr-FR" sz="1100" b="1" dirty="0">
                        <a:solidFill>
                          <a:srgbClr val="080808"/>
                        </a:solidFill>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10%</a:t>
                      </a:r>
                      <a:endParaRPr lang="fr-FR" sz="1100" i="1" dirty="0">
                        <a:solidFill>
                          <a:srgbClr val="080808"/>
                        </a:solidFill>
                        <a:effectLst/>
                        <a:latin typeface="+mn-lt"/>
                        <a:ea typeface="Calibri"/>
                        <a:cs typeface="Times New Roman"/>
                      </a:endParaRPr>
                    </a:p>
                  </a:txBody>
                  <a:tcPr marL="58461" marR="58461" marT="0" marB="0" anchor="ctr"/>
                </a:tc>
              </a:tr>
              <a:tr h="337910">
                <a:tc>
                  <a:txBody>
                    <a:bodyPr/>
                    <a:lstStyle/>
                    <a:p>
                      <a:pPr>
                        <a:lnSpc>
                          <a:spcPct val="115000"/>
                        </a:lnSpc>
                        <a:spcAft>
                          <a:spcPts val="0"/>
                        </a:spcAft>
                      </a:pPr>
                      <a:r>
                        <a:rPr lang="fr-FR" sz="1200" dirty="0" smtClean="0">
                          <a:effectLst/>
                        </a:rPr>
                        <a:t>Nombre d'incapacités </a:t>
                      </a:r>
                      <a:r>
                        <a:rPr lang="fr-FR" sz="1200" dirty="0">
                          <a:effectLst/>
                        </a:rPr>
                        <a:t>permanentes</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33 000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6 000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24 000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64 000</a:t>
                      </a:r>
                      <a:endParaRPr lang="fr-FR" sz="1100" i="1" dirty="0">
                        <a:effectLst/>
                        <a:latin typeface="+mn-lt"/>
                        <a:ea typeface="Calibri"/>
                        <a:cs typeface="Times New Roman"/>
                      </a:endParaRPr>
                    </a:p>
                  </a:txBody>
                  <a:tcPr marL="58461" marR="58461" marT="0" marB="0" anchor="ctr"/>
                </a:tc>
              </a:tr>
              <a:tr h="337910">
                <a:tc>
                  <a:txBody>
                    <a:bodyPr/>
                    <a:lstStyle/>
                    <a:p>
                      <a:pPr>
                        <a:lnSpc>
                          <a:spcPct val="115000"/>
                        </a:lnSpc>
                        <a:spcAft>
                          <a:spcPts val="0"/>
                        </a:spcAft>
                      </a:pPr>
                      <a:r>
                        <a:rPr lang="fr-FR" sz="1200" dirty="0" smtClean="0">
                          <a:effectLst/>
                        </a:rPr>
                        <a:t>Part des </a:t>
                      </a:r>
                      <a:r>
                        <a:rPr lang="fr-FR" sz="1200" dirty="0">
                          <a:effectLst/>
                        </a:rPr>
                        <a:t>incapacités permanentes &lt;10%</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70%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70%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65%</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70%</a:t>
                      </a:r>
                      <a:endParaRPr lang="fr-FR" sz="1100" i="1" dirty="0">
                        <a:effectLst/>
                        <a:latin typeface="+mn-lt"/>
                        <a:ea typeface="Calibri"/>
                        <a:cs typeface="Times New Roman"/>
                      </a:endParaRPr>
                    </a:p>
                  </a:txBody>
                  <a:tcPr marL="58461" marR="58461" marT="0" marB="0" anchor="ctr"/>
                </a:tc>
              </a:tr>
              <a:tr h="337910">
                <a:tc>
                  <a:txBody>
                    <a:bodyPr/>
                    <a:lstStyle/>
                    <a:p>
                      <a:pPr>
                        <a:lnSpc>
                          <a:spcPct val="115000"/>
                        </a:lnSpc>
                        <a:spcAft>
                          <a:spcPts val="0"/>
                        </a:spcAft>
                      </a:pPr>
                      <a:r>
                        <a:rPr lang="fr-FR" sz="1200" dirty="0" smtClean="0">
                          <a:effectLst/>
                        </a:rPr>
                        <a:t>Nombre de </a:t>
                      </a:r>
                      <a:r>
                        <a:rPr lang="fr-FR" sz="1200" dirty="0">
                          <a:effectLst/>
                        </a:rPr>
                        <a:t>décès routiers</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a:effectLst/>
                        </a:rPr>
                        <a:t>100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a:effectLst/>
                        </a:rPr>
                        <a:t>200</a:t>
                      </a:r>
                      <a:endParaRPr lang="fr-FR" sz="1100" b="1" dirty="0">
                        <a:effectLst/>
                        <a:latin typeface="+mn-lt"/>
                        <a:ea typeface="Calibri"/>
                        <a:cs typeface="Times New Roman"/>
                      </a:endParaRPr>
                    </a:p>
                  </a:txBody>
                  <a:tcPr marL="58461" marR="58461" marT="0" marB="0" anchor="ctr"/>
                </a:tc>
                <a:tc>
                  <a:txBody>
                    <a:bodyPr/>
                    <a:lstStyle/>
                    <a:p>
                      <a:pPr algn="ctr"/>
                      <a:endParaRPr lang="fr-FR" sz="1100" b="1" dirty="0">
                        <a:effectLst/>
                        <a:latin typeface="+mn-lt"/>
                      </a:endParaRPr>
                    </a:p>
                  </a:txBody>
                  <a:tcPr marL="58461" marR="58461" marT="0" marB="0" anchor="ctr"/>
                </a:tc>
                <a:tc>
                  <a:txBody>
                    <a:bodyPr/>
                    <a:lstStyle/>
                    <a:p>
                      <a:pPr algn="ctr">
                        <a:lnSpc>
                          <a:spcPct val="115000"/>
                        </a:lnSpc>
                        <a:spcAft>
                          <a:spcPts val="0"/>
                        </a:spcAft>
                      </a:pPr>
                      <a:r>
                        <a:rPr lang="fr-FR" sz="1100" dirty="0">
                          <a:effectLst/>
                        </a:rPr>
                        <a:t>300</a:t>
                      </a:r>
                      <a:endParaRPr lang="fr-FR" sz="1100" i="1" dirty="0">
                        <a:effectLst/>
                        <a:latin typeface="+mn-lt"/>
                        <a:ea typeface="Calibri"/>
                        <a:cs typeface="Times New Roman"/>
                      </a:endParaRPr>
                    </a:p>
                  </a:txBody>
                  <a:tcPr marL="58461" marR="58461" marT="0" marB="0" anchor="ctr"/>
                </a:tc>
              </a:tr>
              <a:tr h="337910">
                <a:tc>
                  <a:txBody>
                    <a:bodyPr/>
                    <a:lstStyle/>
                    <a:p>
                      <a:pPr>
                        <a:lnSpc>
                          <a:spcPct val="115000"/>
                        </a:lnSpc>
                        <a:spcAft>
                          <a:spcPts val="0"/>
                        </a:spcAft>
                      </a:pPr>
                      <a:r>
                        <a:rPr lang="fr-FR" sz="1200" dirty="0">
                          <a:effectLst/>
                        </a:rPr>
                        <a:t>Nombre de </a:t>
                      </a:r>
                      <a:r>
                        <a:rPr lang="fr-FR" sz="1200" dirty="0" smtClean="0">
                          <a:effectLst/>
                        </a:rPr>
                        <a:t>décès non </a:t>
                      </a:r>
                      <a:r>
                        <a:rPr lang="fr-FR" sz="1200" dirty="0">
                          <a:effectLst/>
                        </a:rPr>
                        <a:t>routiers</a:t>
                      </a:r>
                      <a:endParaRPr lang="fr-FR" sz="1200"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450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a:effectLst/>
                        </a:rPr>
                        <a:t>50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300</a:t>
                      </a:r>
                      <a:endParaRPr lang="fr-FR" sz="1100" b="1" dirty="0">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800</a:t>
                      </a:r>
                      <a:endParaRPr lang="fr-FR" sz="1100" i="1" dirty="0">
                        <a:effectLst/>
                        <a:latin typeface="+mn-lt"/>
                        <a:ea typeface="Calibri"/>
                        <a:cs typeface="Times New Roman"/>
                      </a:endParaRPr>
                    </a:p>
                  </a:txBody>
                  <a:tcPr marL="58461" marR="58461" marT="0" marB="0" anchor="ctr"/>
                </a:tc>
              </a:tr>
              <a:tr h="337910">
                <a:tc>
                  <a:txBody>
                    <a:bodyPr/>
                    <a:lstStyle/>
                    <a:p>
                      <a:pPr>
                        <a:lnSpc>
                          <a:spcPct val="115000"/>
                        </a:lnSpc>
                        <a:spcAft>
                          <a:spcPts val="0"/>
                        </a:spcAft>
                      </a:pPr>
                      <a:r>
                        <a:rPr lang="fr-FR" sz="1200" dirty="0" smtClean="0">
                          <a:effectLst/>
                        </a:rPr>
                        <a:t>Total décès</a:t>
                      </a:r>
                      <a:endParaRPr lang="fr-FR" sz="1200" b="1" dirty="0">
                        <a:solidFill>
                          <a:srgbClr val="F8F8F8"/>
                        </a:solidFill>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550</a:t>
                      </a:r>
                      <a:endParaRPr lang="fr-FR" sz="1100" b="1" dirty="0">
                        <a:solidFill>
                          <a:schemeClr val="tx2"/>
                        </a:solidFill>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250</a:t>
                      </a:r>
                      <a:endParaRPr lang="fr-FR" sz="1100" b="1" dirty="0">
                        <a:solidFill>
                          <a:schemeClr val="tx2"/>
                        </a:solidFill>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300</a:t>
                      </a:r>
                      <a:endParaRPr lang="fr-FR" sz="1100" b="1" dirty="0">
                        <a:solidFill>
                          <a:schemeClr val="tx2"/>
                        </a:solidFill>
                        <a:effectLst/>
                        <a:latin typeface="+mn-lt"/>
                        <a:ea typeface="Calibri"/>
                        <a:cs typeface="Times New Roman"/>
                      </a:endParaRPr>
                    </a:p>
                  </a:txBody>
                  <a:tcPr marL="58461" marR="58461" marT="0" marB="0" anchor="ctr"/>
                </a:tc>
                <a:tc>
                  <a:txBody>
                    <a:bodyPr/>
                    <a:lstStyle/>
                    <a:p>
                      <a:pPr algn="ctr">
                        <a:lnSpc>
                          <a:spcPct val="115000"/>
                        </a:lnSpc>
                        <a:spcAft>
                          <a:spcPts val="0"/>
                        </a:spcAft>
                      </a:pPr>
                      <a:r>
                        <a:rPr lang="fr-FR" sz="1100" dirty="0" smtClean="0">
                          <a:effectLst/>
                        </a:rPr>
                        <a:t>1 100</a:t>
                      </a:r>
                      <a:endParaRPr lang="fr-FR" sz="1100" i="1" dirty="0">
                        <a:solidFill>
                          <a:schemeClr val="tx2"/>
                        </a:solidFill>
                        <a:effectLst/>
                        <a:latin typeface="+mn-lt"/>
                        <a:ea typeface="Calibri"/>
                        <a:cs typeface="Times New Roman"/>
                      </a:endParaRPr>
                    </a:p>
                  </a:txBody>
                  <a:tcPr marL="58461" marR="58461" marT="0" marB="0" anchor="ctr"/>
                </a:tc>
              </a:tr>
            </a:tbl>
          </a:graphicData>
        </a:graphic>
      </p:graphicFrame>
    </p:spTree>
    <p:extLst>
      <p:ext uri="{BB962C8B-B14F-4D97-AF65-F5344CB8AC3E}">
        <p14:creationId xmlns:p14="http://schemas.microsoft.com/office/powerpoint/2010/main" val="424860388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5442" y="402805"/>
            <a:ext cx="8229600" cy="520724"/>
          </a:xfrm>
        </p:spPr>
        <p:txBody>
          <a:bodyPr>
            <a:normAutofit/>
          </a:bodyPr>
          <a:lstStyle/>
          <a:p>
            <a:pPr algn="l"/>
            <a:r>
              <a:rPr lang="fr-FR" sz="2800" dirty="0" smtClean="0"/>
              <a:t>Interprétation</a:t>
            </a:r>
            <a:endParaRPr lang="fr-FR" sz="2800" dirty="0"/>
          </a:p>
        </p:txBody>
      </p:sp>
      <p:sp>
        <p:nvSpPr>
          <p:cNvPr id="6" name="Espace réservé du numéro de diapositive 5"/>
          <p:cNvSpPr>
            <a:spLocks noGrp="1"/>
          </p:cNvSpPr>
          <p:nvPr>
            <p:ph type="sldNum" sz="quarter" idx="12"/>
          </p:nvPr>
        </p:nvSpPr>
        <p:spPr/>
        <p:txBody>
          <a:bodyPr/>
          <a:lstStyle/>
          <a:p>
            <a:fld id="{ADEFBE2F-A300-4C51-B848-E8144F7052D2}" type="slidenum">
              <a:rPr lang="fr-FR" smtClean="0"/>
              <a:pPr/>
              <a:t>55</a:t>
            </a:fld>
            <a:endParaRPr lang="fr-FR"/>
          </a:p>
        </p:txBody>
      </p:sp>
      <p:graphicFrame>
        <p:nvGraphicFramePr>
          <p:cNvPr id="7" name="Tableau 6"/>
          <p:cNvGraphicFramePr>
            <a:graphicFrameLocks noGrp="1"/>
          </p:cNvGraphicFramePr>
          <p:nvPr>
            <p:extLst>
              <p:ext uri="{D42A27DB-BD31-4B8C-83A1-F6EECF244321}">
                <p14:modId xmlns:p14="http://schemas.microsoft.com/office/powerpoint/2010/main" val="1563976963"/>
              </p:ext>
            </p:extLst>
          </p:nvPr>
        </p:nvGraphicFramePr>
        <p:xfrm>
          <a:off x="185442" y="1144136"/>
          <a:ext cx="4815183" cy="2574953"/>
        </p:xfrm>
        <a:graphic>
          <a:graphicData uri="http://schemas.openxmlformats.org/drawingml/2006/table">
            <a:tbl>
              <a:tblPr firstRow="1" firstCol="1" bandRow="1"/>
              <a:tblGrid>
                <a:gridCol w="2689557"/>
                <a:gridCol w="1154816"/>
                <a:gridCol w="970810"/>
              </a:tblGrid>
              <a:tr h="470658">
                <a:tc>
                  <a:txBody>
                    <a:bodyPr/>
                    <a:lstStyle/>
                    <a:p>
                      <a:pPr algn="l">
                        <a:lnSpc>
                          <a:spcPct val="115000"/>
                        </a:lnSpc>
                        <a:spcAft>
                          <a:spcPts val="0"/>
                        </a:spcAft>
                      </a:pPr>
                      <a:r>
                        <a:rPr lang="fr-FR" sz="1500" b="1" i="1" kern="1200" dirty="0" smtClean="0">
                          <a:solidFill>
                            <a:srgbClr val="F8F8F8"/>
                          </a:solidFill>
                          <a:effectLst/>
                          <a:latin typeface="+mn-lt"/>
                          <a:ea typeface="Times New Roman"/>
                          <a:cs typeface="Times New Roman"/>
                        </a:rPr>
                        <a:t>Ordres de grandeur</a:t>
                      </a:r>
                      <a:endParaRPr lang="fr-FR" sz="1500" b="1" i="1" kern="1200" dirty="0">
                        <a:solidFill>
                          <a:srgbClr val="F8F8F8"/>
                        </a:solidFill>
                        <a:effectLst/>
                        <a:latin typeface="+mn-lt"/>
                        <a:ea typeface="Times New Roman"/>
                        <a:cs typeface="Times New Roman"/>
                      </a:endParaRPr>
                    </a:p>
                  </a:txBody>
                  <a:tcPr marL="58461" marR="58461" marT="0" marB="0">
                    <a:lnL>
                      <a:noFill/>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fr-FR" sz="1500" b="1" i="1" dirty="0">
                          <a:solidFill>
                            <a:srgbClr val="F8F8F8"/>
                          </a:solidFill>
                          <a:effectLst/>
                          <a:latin typeface="+mn-lt"/>
                          <a:ea typeface="Times New Roman"/>
                          <a:cs typeface="Times New Roman"/>
                        </a:rPr>
                        <a:t>TOTAL</a:t>
                      </a:r>
                      <a:endParaRPr lang="fr-FR" sz="1500" b="1" i="1" dirty="0">
                        <a:solidFill>
                          <a:srgbClr val="F8F8F8"/>
                        </a:solidFill>
                        <a:effectLst/>
                        <a:latin typeface="+mn-lt"/>
                        <a:ea typeface="Calibri"/>
                        <a:cs typeface="Times New Roman"/>
                      </a:endParaRPr>
                    </a:p>
                  </a:txBody>
                  <a:tcPr marL="58461" marR="58461" marT="0" marB="0">
                    <a:lnL>
                      <a:noFill/>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fr-FR" sz="1200" b="1" i="1" dirty="0" smtClean="0">
                          <a:solidFill>
                            <a:srgbClr val="F8F8F8"/>
                          </a:solidFill>
                          <a:effectLst/>
                          <a:latin typeface="+mn-lt"/>
                          <a:ea typeface="Calibri"/>
                          <a:cs typeface="Times New Roman"/>
                        </a:rPr>
                        <a:t>Par heure de travail en France</a:t>
                      </a:r>
                      <a:endParaRPr lang="fr-FR" sz="1200" b="1" i="1" dirty="0">
                        <a:solidFill>
                          <a:srgbClr val="F8F8F8"/>
                        </a:solidFill>
                        <a:effectLst/>
                        <a:latin typeface="+mn-lt"/>
                        <a:ea typeface="Calibri"/>
                        <a:cs typeface="Times New Roman"/>
                      </a:endParaRPr>
                    </a:p>
                  </a:txBody>
                  <a:tcPr marL="58461" marR="58461" marT="0" marB="0">
                    <a:lnL>
                      <a:noFill/>
                    </a:lnL>
                    <a:lnR>
                      <a:noFill/>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4F81BD"/>
                    </a:solidFill>
                  </a:tcPr>
                </a:tc>
              </a:tr>
              <a:tr h="376526">
                <a:tc>
                  <a:txBody>
                    <a:bodyPr/>
                    <a:lstStyle/>
                    <a:p>
                      <a:pPr>
                        <a:lnSpc>
                          <a:spcPct val="115000"/>
                        </a:lnSpc>
                        <a:spcAft>
                          <a:spcPts val="0"/>
                        </a:spcAft>
                      </a:pPr>
                      <a:r>
                        <a:rPr lang="fr-FR" sz="1200" b="1" dirty="0" smtClean="0">
                          <a:solidFill>
                            <a:srgbClr val="FFFFFF"/>
                          </a:solidFill>
                          <a:effectLst/>
                          <a:latin typeface="+mn-lt"/>
                          <a:ea typeface="Times New Roman"/>
                          <a:cs typeface="Times New Roman"/>
                        </a:rPr>
                        <a:t>Nombre de </a:t>
                      </a:r>
                      <a:r>
                        <a:rPr lang="fr-FR" sz="1200" b="1" dirty="0">
                          <a:solidFill>
                            <a:srgbClr val="FFFFFF"/>
                          </a:solidFill>
                          <a:effectLst/>
                          <a:latin typeface="+mn-lt"/>
                          <a:ea typeface="Times New Roman"/>
                          <a:cs typeface="Times New Roman"/>
                        </a:rPr>
                        <a:t>déclarations</a:t>
                      </a:r>
                      <a:endParaRPr lang="fr-FR" sz="1200" dirty="0">
                        <a:effectLst/>
                        <a:latin typeface="+mn-lt"/>
                        <a:ea typeface="Calibri"/>
                        <a:cs typeface="Times New Roman"/>
                      </a:endParaRPr>
                    </a:p>
                  </a:txBody>
                  <a:tcPr marL="58461" marR="58461" marT="0" marB="0">
                    <a:lnL>
                      <a:noFill/>
                    </a:lnL>
                    <a:lnR>
                      <a:noFill/>
                    </a:lnR>
                    <a:lnT w="28575" cap="flat" cmpd="sng" algn="ctr">
                      <a:solidFill>
                        <a:srgbClr val="000000"/>
                      </a:solidFill>
                      <a:prstDash val="solid"/>
                      <a:round/>
                      <a:headEnd type="none" w="med" len="med"/>
                      <a:tailEnd type="none" w="med" len="med"/>
                    </a:lnT>
                    <a:lnB>
                      <a:noFill/>
                    </a:lnB>
                    <a:solidFill>
                      <a:srgbClr val="4F81BD"/>
                    </a:solidFill>
                  </a:tcPr>
                </a:tc>
                <a:tc>
                  <a:txBody>
                    <a:bodyPr/>
                    <a:lstStyle/>
                    <a:p>
                      <a:pPr algn="ctr">
                        <a:lnSpc>
                          <a:spcPct val="115000"/>
                        </a:lnSpc>
                        <a:spcAft>
                          <a:spcPts val="0"/>
                        </a:spcAft>
                      </a:pPr>
                      <a:r>
                        <a:rPr lang="fr-FR" sz="1500" i="1" dirty="0" smtClean="0">
                          <a:solidFill>
                            <a:srgbClr val="000000"/>
                          </a:solidFill>
                          <a:effectLst/>
                          <a:latin typeface="+mn-lt"/>
                          <a:ea typeface="Times New Roman"/>
                          <a:cs typeface="Times New Roman"/>
                        </a:rPr>
                        <a:t>1 500 000</a:t>
                      </a:r>
                      <a:endParaRPr lang="fr-FR" sz="1500" i="1" dirty="0">
                        <a:effectLst/>
                        <a:latin typeface="+mn-lt"/>
                        <a:ea typeface="Calibri"/>
                        <a:cs typeface="Times New Roman"/>
                      </a:endParaRPr>
                    </a:p>
                  </a:txBody>
                  <a:tcPr marL="58461" marR="58461" marT="0" marB="0" anchor="ctr">
                    <a:lnL>
                      <a:noFill/>
                    </a:lnL>
                    <a:lnR>
                      <a:noFill/>
                    </a:lnR>
                    <a:lnT w="28575" cap="flat" cmpd="sng" algn="ctr">
                      <a:solidFill>
                        <a:srgbClr val="000000"/>
                      </a:solidFill>
                      <a:prstDash val="solid"/>
                      <a:round/>
                      <a:headEnd type="none" w="med" len="med"/>
                      <a:tailEnd type="none" w="med" len="med"/>
                    </a:lnT>
                    <a:lnB>
                      <a:noFill/>
                    </a:lnB>
                    <a:solidFill>
                      <a:srgbClr val="D8D8D8"/>
                    </a:solidFill>
                  </a:tcPr>
                </a:tc>
                <a:tc>
                  <a:txBody>
                    <a:bodyPr/>
                    <a:lstStyle/>
                    <a:p>
                      <a:pPr algn="ctr">
                        <a:lnSpc>
                          <a:spcPct val="115000"/>
                        </a:lnSpc>
                        <a:spcAft>
                          <a:spcPts val="0"/>
                        </a:spcAft>
                      </a:pPr>
                      <a:r>
                        <a:rPr lang="fr-FR" sz="1500" b="1" i="0" u="none" dirty="0" smtClean="0">
                          <a:solidFill>
                            <a:schemeClr val="tx2"/>
                          </a:solidFill>
                          <a:effectLst/>
                          <a:latin typeface="+mn-lt"/>
                          <a:ea typeface="Calibri"/>
                          <a:cs typeface="Times New Roman"/>
                        </a:rPr>
                        <a:t>1000</a:t>
                      </a:r>
                      <a:endParaRPr lang="fr-FR" sz="1500" b="1" i="0" u="none" dirty="0">
                        <a:solidFill>
                          <a:schemeClr val="tx2"/>
                        </a:solidFill>
                        <a:effectLst/>
                        <a:latin typeface="+mn-lt"/>
                        <a:ea typeface="Calibri"/>
                        <a:cs typeface="Times New Roman"/>
                      </a:endParaRPr>
                    </a:p>
                  </a:txBody>
                  <a:tcPr marL="58461" marR="58461" marT="0" marB="0" anchor="ctr">
                    <a:lnL>
                      <a:noFill/>
                    </a:lnL>
                    <a:lnR>
                      <a:noFill/>
                    </a:lnR>
                    <a:lnT w="28575" cap="flat" cmpd="sng" algn="ctr">
                      <a:solidFill>
                        <a:srgbClr val="000000"/>
                      </a:solidFill>
                      <a:prstDash val="solid"/>
                      <a:round/>
                      <a:headEnd type="none" w="med" len="med"/>
                      <a:tailEnd type="none" w="med" len="med"/>
                    </a:lnT>
                    <a:lnB>
                      <a:noFill/>
                    </a:lnB>
                    <a:solidFill>
                      <a:schemeClr val="bg1">
                        <a:lumMod val="85000"/>
                      </a:schemeClr>
                    </a:solidFill>
                  </a:tcPr>
                </a:tc>
              </a:tr>
              <a:tr h="376526">
                <a:tc>
                  <a:txBody>
                    <a:bodyPr/>
                    <a:lstStyle/>
                    <a:p>
                      <a:pPr>
                        <a:lnSpc>
                          <a:spcPct val="115000"/>
                        </a:lnSpc>
                        <a:spcAft>
                          <a:spcPts val="0"/>
                        </a:spcAft>
                      </a:pPr>
                      <a:r>
                        <a:rPr lang="fr-FR" sz="1200" b="1" dirty="0">
                          <a:solidFill>
                            <a:srgbClr val="FFFFFF"/>
                          </a:solidFill>
                          <a:effectLst/>
                          <a:latin typeface="+mn-lt"/>
                          <a:ea typeface="Times New Roman"/>
                          <a:cs typeface="Times New Roman"/>
                        </a:rPr>
                        <a:t>Nombre de </a:t>
                      </a:r>
                      <a:r>
                        <a:rPr lang="fr-FR" sz="1200" b="1" dirty="0" smtClean="0">
                          <a:solidFill>
                            <a:srgbClr val="FFFFFF"/>
                          </a:solidFill>
                          <a:effectLst/>
                          <a:latin typeface="+mn-lt"/>
                          <a:ea typeface="Times New Roman"/>
                          <a:cs typeface="Times New Roman"/>
                        </a:rPr>
                        <a:t>sinistres reconnus</a:t>
                      </a:r>
                      <a:endParaRPr lang="fr-FR" sz="1200" dirty="0">
                        <a:effectLst/>
                        <a:latin typeface="+mn-lt"/>
                        <a:ea typeface="Calibri"/>
                        <a:cs typeface="Times New Roman"/>
                      </a:endParaRPr>
                    </a:p>
                  </a:txBody>
                  <a:tcPr marL="58461" marR="58461" marT="0" marB="0">
                    <a:lnL>
                      <a:noFill/>
                    </a:lnL>
                    <a:lnR>
                      <a:noFill/>
                    </a:lnR>
                    <a:lnT>
                      <a:noFill/>
                    </a:lnT>
                    <a:lnB>
                      <a:noFill/>
                    </a:lnB>
                    <a:solidFill>
                      <a:srgbClr val="4F81BD"/>
                    </a:solidFill>
                  </a:tcPr>
                </a:tc>
                <a:tc>
                  <a:txBody>
                    <a:bodyPr/>
                    <a:lstStyle/>
                    <a:p>
                      <a:pPr algn="ctr">
                        <a:lnSpc>
                          <a:spcPct val="115000"/>
                        </a:lnSpc>
                        <a:spcAft>
                          <a:spcPts val="0"/>
                        </a:spcAft>
                      </a:pPr>
                      <a:r>
                        <a:rPr lang="fr-FR" sz="1500" i="1" dirty="0" smtClean="0">
                          <a:solidFill>
                            <a:srgbClr val="000000"/>
                          </a:solidFill>
                          <a:effectLst/>
                          <a:latin typeface="+mn-lt"/>
                          <a:ea typeface="Times New Roman"/>
                          <a:cs typeface="Times New Roman"/>
                        </a:rPr>
                        <a:t>1 100 000</a:t>
                      </a:r>
                      <a:endParaRPr lang="fr-FR" sz="1500" i="1" dirty="0">
                        <a:effectLst/>
                        <a:latin typeface="+mn-lt"/>
                        <a:ea typeface="Calibri"/>
                        <a:cs typeface="Times New Roman"/>
                      </a:endParaRPr>
                    </a:p>
                  </a:txBody>
                  <a:tcPr marL="58461" marR="58461" marT="0" marB="0" anchor="ctr">
                    <a:lnL>
                      <a:noFill/>
                    </a:lnL>
                    <a:lnR>
                      <a:noFill/>
                    </a:lnR>
                    <a:lnT>
                      <a:noFill/>
                    </a:lnT>
                    <a:lnB>
                      <a:noFill/>
                    </a:lnB>
                  </a:tcPr>
                </a:tc>
                <a:tc>
                  <a:txBody>
                    <a:bodyPr/>
                    <a:lstStyle/>
                    <a:p>
                      <a:pPr algn="ctr">
                        <a:lnSpc>
                          <a:spcPct val="115000"/>
                        </a:lnSpc>
                        <a:spcAft>
                          <a:spcPts val="0"/>
                        </a:spcAft>
                      </a:pPr>
                      <a:r>
                        <a:rPr lang="fr-FR" sz="1500" b="1" i="0" u="none" dirty="0" smtClean="0">
                          <a:solidFill>
                            <a:schemeClr val="tx2"/>
                          </a:solidFill>
                          <a:effectLst/>
                          <a:latin typeface="+mn-lt"/>
                          <a:ea typeface="Calibri"/>
                          <a:cs typeface="Times New Roman"/>
                        </a:rPr>
                        <a:t>700</a:t>
                      </a:r>
                      <a:endParaRPr lang="fr-FR" sz="1500" b="1" i="0" u="none" dirty="0">
                        <a:solidFill>
                          <a:schemeClr val="tx2"/>
                        </a:solidFill>
                        <a:effectLst/>
                        <a:latin typeface="+mn-lt"/>
                        <a:ea typeface="Calibri"/>
                        <a:cs typeface="Times New Roman"/>
                      </a:endParaRPr>
                    </a:p>
                  </a:txBody>
                  <a:tcPr marL="58461" marR="58461" marT="0" marB="0" anchor="ctr">
                    <a:lnL>
                      <a:noFill/>
                    </a:lnL>
                    <a:lnR>
                      <a:noFill/>
                    </a:lnR>
                    <a:lnT>
                      <a:noFill/>
                    </a:lnT>
                    <a:lnB>
                      <a:noFill/>
                    </a:lnB>
                    <a:solidFill>
                      <a:schemeClr val="bg1"/>
                    </a:solidFill>
                  </a:tcPr>
                </a:tc>
              </a:tr>
              <a:tr h="470658">
                <a:tc>
                  <a:txBody>
                    <a:bodyPr/>
                    <a:lstStyle/>
                    <a:p>
                      <a:pPr>
                        <a:lnSpc>
                          <a:spcPct val="115000"/>
                        </a:lnSpc>
                        <a:spcAft>
                          <a:spcPts val="0"/>
                        </a:spcAft>
                      </a:pPr>
                      <a:r>
                        <a:rPr lang="fr-FR" sz="1200" b="1" dirty="0" smtClean="0">
                          <a:solidFill>
                            <a:srgbClr val="FFFFFF"/>
                          </a:solidFill>
                          <a:effectLst/>
                          <a:latin typeface="+mn-lt"/>
                          <a:ea typeface="Times New Roman"/>
                          <a:cs typeface="Times New Roman"/>
                        </a:rPr>
                        <a:t>Nombre de sinistres avec</a:t>
                      </a:r>
                      <a:r>
                        <a:rPr lang="fr-FR" sz="1200" b="1" baseline="0" dirty="0" smtClean="0">
                          <a:solidFill>
                            <a:srgbClr val="FFFFFF"/>
                          </a:solidFill>
                          <a:effectLst/>
                          <a:latin typeface="+mn-lt"/>
                          <a:ea typeface="Times New Roman"/>
                          <a:cs typeface="Times New Roman"/>
                        </a:rPr>
                        <a:t> prestations en espèces</a:t>
                      </a:r>
                      <a:endParaRPr lang="fr-FR" sz="1200" dirty="0">
                        <a:effectLst/>
                        <a:latin typeface="+mn-lt"/>
                        <a:ea typeface="Calibri"/>
                        <a:cs typeface="Times New Roman"/>
                      </a:endParaRPr>
                    </a:p>
                  </a:txBody>
                  <a:tcPr marL="58461" marR="58461" marT="0" marB="0">
                    <a:lnL>
                      <a:noFill/>
                    </a:lnL>
                    <a:lnR>
                      <a:noFill/>
                    </a:lnR>
                    <a:lnT>
                      <a:noFill/>
                    </a:lnT>
                    <a:lnB>
                      <a:noFill/>
                    </a:lnB>
                    <a:solidFill>
                      <a:srgbClr val="4F81BD"/>
                    </a:solidFill>
                  </a:tcPr>
                </a:tc>
                <a:tc>
                  <a:txBody>
                    <a:bodyPr/>
                    <a:lstStyle/>
                    <a:p>
                      <a:pPr algn="ctr">
                        <a:lnSpc>
                          <a:spcPct val="115000"/>
                        </a:lnSpc>
                        <a:spcAft>
                          <a:spcPts val="0"/>
                        </a:spcAft>
                      </a:pPr>
                      <a:r>
                        <a:rPr lang="fr-FR" sz="1500" i="1" dirty="0" smtClean="0">
                          <a:solidFill>
                            <a:srgbClr val="000000"/>
                          </a:solidFill>
                          <a:effectLst/>
                          <a:latin typeface="+mn-lt"/>
                          <a:ea typeface="Times New Roman"/>
                          <a:cs typeface="Times New Roman"/>
                        </a:rPr>
                        <a:t>800 000</a:t>
                      </a:r>
                    </a:p>
                  </a:txBody>
                  <a:tcPr marL="58461" marR="58461" marT="0" marB="0" anchor="ctr">
                    <a:lnL>
                      <a:noFill/>
                    </a:lnL>
                    <a:lnR>
                      <a:noFill/>
                    </a:lnR>
                    <a:lnT>
                      <a:noFill/>
                    </a:lnT>
                    <a:lnB>
                      <a:noFill/>
                    </a:lnB>
                    <a:solidFill>
                      <a:schemeClr val="bg1">
                        <a:lumMod val="85000"/>
                      </a:schemeClr>
                    </a:solidFill>
                  </a:tcPr>
                </a:tc>
                <a:tc>
                  <a:txBody>
                    <a:bodyPr/>
                    <a:lstStyle/>
                    <a:p>
                      <a:pPr algn="ctr">
                        <a:lnSpc>
                          <a:spcPct val="115000"/>
                        </a:lnSpc>
                        <a:spcAft>
                          <a:spcPts val="0"/>
                        </a:spcAft>
                      </a:pPr>
                      <a:r>
                        <a:rPr lang="fr-FR" sz="1500" b="1" i="0" u="none" dirty="0" smtClean="0">
                          <a:solidFill>
                            <a:schemeClr val="tx2"/>
                          </a:solidFill>
                          <a:effectLst/>
                          <a:latin typeface="+mn-lt"/>
                          <a:ea typeface="Calibri"/>
                          <a:cs typeface="Times New Roman"/>
                        </a:rPr>
                        <a:t>500</a:t>
                      </a:r>
                      <a:endParaRPr lang="fr-FR" sz="1500" b="1" i="0" u="none" dirty="0">
                        <a:solidFill>
                          <a:schemeClr val="tx2"/>
                        </a:solidFill>
                        <a:effectLst/>
                        <a:latin typeface="+mn-lt"/>
                        <a:ea typeface="Calibri"/>
                        <a:cs typeface="Times New Roman"/>
                      </a:endParaRPr>
                    </a:p>
                  </a:txBody>
                  <a:tcPr marL="58461" marR="58461" marT="0" marB="0" anchor="ctr">
                    <a:lnL>
                      <a:noFill/>
                    </a:lnL>
                    <a:lnR>
                      <a:noFill/>
                    </a:lnR>
                    <a:lnT>
                      <a:noFill/>
                    </a:lnT>
                    <a:lnB>
                      <a:noFill/>
                    </a:lnB>
                    <a:solidFill>
                      <a:schemeClr val="bg1">
                        <a:lumMod val="85000"/>
                      </a:schemeClr>
                    </a:solidFill>
                  </a:tcPr>
                </a:tc>
              </a:tr>
              <a:tr h="343781">
                <a:tc>
                  <a:txBody>
                    <a:bodyPr/>
                    <a:lstStyle/>
                    <a:p>
                      <a:pPr>
                        <a:lnSpc>
                          <a:spcPct val="115000"/>
                        </a:lnSpc>
                        <a:spcAft>
                          <a:spcPts val="0"/>
                        </a:spcAft>
                      </a:pPr>
                      <a:r>
                        <a:rPr lang="fr-FR" sz="1200" b="1" dirty="0" smtClean="0">
                          <a:solidFill>
                            <a:srgbClr val="FFFFFF"/>
                          </a:solidFill>
                          <a:effectLst/>
                          <a:latin typeface="+mn-lt"/>
                          <a:ea typeface="Times New Roman"/>
                          <a:cs typeface="Times New Roman"/>
                        </a:rPr>
                        <a:t>Nombre d'incapacités </a:t>
                      </a:r>
                      <a:r>
                        <a:rPr lang="fr-FR" sz="1200" b="1" dirty="0">
                          <a:solidFill>
                            <a:srgbClr val="FFFFFF"/>
                          </a:solidFill>
                          <a:effectLst/>
                          <a:latin typeface="+mn-lt"/>
                          <a:ea typeface="Times New Roman"/>
                          <a:cs typeface="Times New Roman"/>
                        </a:rPr>
                        <a:t>permanentes</a:t>
                      </a:r>
                      <a:endParaRPr lang="fr-FR" sz="1200" dirty="0">
                        <a:effectLst/>
                        <a:latin typeface="+mn-lt"/>
                        <a:ea typeface="Calibri"/>
                        <a:cs typeface="Times New Roman"/>
                      </a:endParaRPr>
                    </a:p>
                  </a:txBody>
                  <a:tcPr marL="58461" marR="58461" marT="0" marB="0">
                    <a:lnL>
                      <a:noFill/>
                    </a:lnL>
                    <a:lnR>
                      <a:noFill/>
                    </a:lnR>
                    <a:lnT>
                      <a:noFill/>
                    </a:lnT>
                    <a:lnB>
                      <a:noFill/>
                    </a:lnB>
                    <a:solidFill>
                      <a:srgbClr val="4F81BD"/>
                    </a:solidFill>
                  </a:tcPr>
                </a:tc>
                <a:tc>
                  <a:txBody>
                    <a:bodyPr/>
                    <a:lstStyle/>
                    <a:p>
                      <a:pPr algn="ctr">
                        <a:lnSpc>
                          <a:spcPct val="115000"/>
                        </a:lnSpc>
                        <a:spcAft>
                          <a:spcPts val="0"/>
                        </a:spcAft>
                      </a:pPr>
                      <a:r>
                        <a:rPr lang="fr-FR" sz="1500" i="1" dirty="0" smtClean="0">
                          <a:solidFill>
                            <a:srgbClr val="000000"/>
                          </a:solidFill>
                          <a:effectLst/>
                          <a:latin typeface="+mn-lt"/>
                          <a:ea typeface="Times New Roman"/>
                          <a:cs typeface="Times New Roman"/>
                        </a:rPr>
                        <a:t>64 000</a:t>
                      </a:r>
                      <a:endParaRPr lang="fr-FR" sz="1500" i="1" dirty="0">
                        <a:effectLst/>
                        <a:latin typeface="+mn-lt"/>
                        <a:ea typeface="Calibri"/>
                        <a:cs typeface="Times New Roman"/>
                      </a:endParaRPr>
                    </a:p>
                  </a:txBody>
                  <a:tcPr marL="58461" marR="58461" marT="0" marB="0" anchor="ctr">
                    <a:lnL>
                      <a:noFill/>
                    </a:lnL>
                    <a:lnR>
                      <a:noFill/>
                    </a:lnR>
                    <a:lnT>
                      <a:noFill/>
                    </a:lnT>
                    <a:lnB>
                      <a:noFill/>
                    </a:lnB>
                  </a:tcPr>
                </a:tc>
                <a:tc>
                  <a:txBody>
                    <a:bodyPr/>
                    <a:lstStyle/>
                    <a:p>
                      <a:pPr algn="ctr">
                        <a:lnSpc>
                          <a:spcPct val="115000"/>
                        </a:lnSpc>
                        <a:spcAft>
                          <a:spcPts val="0"/>
                        </a:spcAft>
                      </a:pPr>
                      <a:r>
                        <a:rPr lang="fr-FR" sz="1500" b="1" i="0" u="none" dirty="0" smtClean="0">
                          <a:solidFill>
                            <a:schemeClr val="tx2"/>
                          </a:solidFill>
                          <a:effectLst/>
                          <a:latin typeface="+mn-lt"/>
                          <a:ea typeface="Calibri"/>
                          <a:cs typeface="Times New Roman"/>
                        </a:rPr>
                        <a:t>40</a:t>
                      </a:r>
                      <a:endParaRPr lang="fr-FR" sz="1500" b="1" i="0" u="none" dirty="0">
                        <a:solidFill>
                          <a:schemeClr val="tx2"/>
                        </a:solidFill>
                        <a:effectLst/>
                        <a:latin typeface="+mn-lt"/>
                        <a:ea typeface="Calibri"/>
                        <a:cs typeface="Times New Roman"/>
                      </a:endParaRPr>
                    </a:p>
                  </a:txBody>
                  <a:tcPr marL="58461" marR="58461" marT="0" marB="0" anchor="ctr">
                    <a:lnL>
                      <a:noFill/>
                    </a:lnL>
                    <a:lnR>
                      <a:noFill/>
                    </a:lnR>
                    <a:lnT>
                      <a:noFill/>
                    </a:lnT>
                    <a:lnB>
                      <a:noFill/>
                    </a:lnB>
                    <a:solidFill>
                      <a:schemeClr val="bg1"/>
                    </a:solidFill>
                  </a:tcPr>
                </a:tc>
              </a:tr>
              <a:tr h="376526">
                <a:tc>
                  <a:txBody>
                    <a:bodyPr/>
                    <a:lstStyle/>
                    <a:p>
                      <a:pPr>
                        <a:lnSpc>
                          <a:spcPct val="115000"/>
                        </a:lnSpc>
                        <a:spcAft>
                          <a:spcPts val="0"/>
                        </a:spcAft>
                      </a:pPr>
                      <a:r>
                        <a:rPr lang="fr-FR" sz="1200" b="1" dirty="0" smtClean="0">
                          <a:solidFill>
                            <a:srgbClr val="F8F8F8"/>
                          </a:solidFill>
                          <a:effectLst/>
                          <a:latin typeface="+mn-lt"/>
                          <a:ea typeface="Calibri"/>
                          <a:cs typeface="Times New Roman"/>
                        </a:rPr>
                        <a:t>Total décès</a:t>
                      </a:r>
                      <a:endParaRPr lang="fr-FR" sz="1200" b="1" dirty="0">
                        <a:solidFill>
                          <a:srgbClr val="F8F8F8"/>
                        </a:solidFill>
                        <a:effectLst/>
                        <a:latin typeface="+mn-lt"/>
                        <a:ea typeface="Calibri"/>
                        <a:cs typeface="Times New Roman"/>
                      </a:endParaRPr>
                    </a:p>
                  </a:txBody>
                  <a:tcPr marL="58461" marR="58461" marT="0" marB="0">
                    <a:lnL>
                      <a:noFill/>
                    </a:lnL>
                    <a:lnR>
                      <a:noFill/>
                    </a:lnR>
                    <a:lnT>
                      <a:noFill/>
                    </a:lnT>
                    <a:lnB w="28575" cap="flat" cmpd="sng" algn="ctr">
                      <a:solidFill>
                        <a:srgbClr val="000000"/>
                      </a:solidFill>
                      <a:prstDash val="solid"/>
                      <a:round/>
                      <a:headEnd type="none" w="med" len="med"/>
                      <a:tailEnd type="none" w="med" len="med"/>
                    </a:lnB>
                    <a:solidFill>
                      <a:srgbClr val="4F81BD"/>
                    </a:solidFill>
                  </a:tcPr>
                </a:tc>
                <a:tc>
                  <a:txBody>
                    <a:bodyPr/>
                    <a:lstStyle/>
                    <a:p>
                      <a:pPr algn="ctr">
                        <a:lnSpc>
                          <a:spcPct val="115000"/>
                        </a:lnSpc>
                        <a:spcAft>
                          <a:spcPts val="0"/>
                        </a:spcAft>
                      </a:pPr>
                      <a:r>
                        <a:rPr lang="fr-FR" sz="1500" i="1" dirty="0" smtClean="0">
                          <a:solidFill>
                            <a:srgbClr val="080808"/>
                          </a:solidFill>
                          <a:effectLst/>
                          <a:latin typeface="+mn-lt"/>
                          <a:ea typeface="Calibri"/>
                          <a:cs typeface="Times New Roman"/>
                        </a:rPr>
                        <a:t>1 100</a:t>
                      </a:r>
                      <a:endParaRPr lang="fr-FR" sz="1500" i="1" dirty="0">
                        <a:solidFill>
                          <a:srgbClr val="080808"/>
                        </a:solidFill>
                        <a:effectLst/>
                        <a:latin typeface="+mn-lt"/>
                        <a:ea typeface="Calibri"/>
                        <a:cs typeface="Times New Roman"/>
                      </a:endParaRPr>
                    </a:p>
                  </a:txBody>
                  <a:tcPr marL="58461" marR="58461" marT="0" marB="0" anchor="ctr">
                    <a:lnL>
                      <a:noFill/>
                    </a:lnL>
                    <a:lnR>
                      <a:noFill/>
                    </a:lnR>
                    <a:lnT>
                      <a:noFill/>
                    </a:lnT>
                    <a:lnB w="28575"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a:lnSpc>
                          <a:spcPct val="115000"/>
                        </a:lnSpc>
                        <a:spcAft>
                          <a:spcPts val="0"/>
                        </a:spcAft>
                      </a:pPr>
                      <a:r>
                        <a:rPr lang="fr-FR" sz="1500" b="1" i="0" u="none" dirty="0" smtClean="0">
                          <a:solidFill>
                            <a:schemeClr val="tx2"/>
                          </a:solidFill>
                          <a:effectLst/>
                          <a:latin typeface="+mn-lt"/>
                          <a:ea typeface="Calibri"/>
                          <a:cs typeface="Times New Roman"/>
                        </a:rPr>
                        <a:t>0.70</a:t>
                      </a:r>
                    </a:p>
                  </a:txBody>
                  <a:tcPr marL="58461" marR="58461" marT="0" marB="0" anchor="ctr">
                    <a:lnL>
                      <a:noFill/>
                    </a:lnL>
                    <a:lnR>
                      <a:noFill/>
                    </a:lnR>
                    <a:lnT>
                      <a:noFill/>
                    </a:lnT>
                    <a:lnB w="28575" cap="flat" cmpd="sng" algn="ctr">
                      <a:solidFill>
                        <a:srgbClr val="000000"/>
                      </a:solidFill>
                      <a:prstDash val="solid"/>
                      <a:round/>
                      <a:headEnd type="none" w="med" len="med"/>
                      <a:tailEnd type="none" w="med" len="med"/>
                    </a:lnB>
                    <a:solidFill>
                      <a:schemeClr val="bg1">
                        <a:lumMod val="85000"/>
                      </a:schemeClr>
                    </a:solidFill>
                  </a:tcPr>
                </a:tc>
              </a:tr>
            </a:tbl>
          </a:graphicData>
        </a:graphic>
      </p:graphicFrame>
      <p:graphicFrame>
        <p:nvGraphicFramePr>
          <p:cNvPr id="8" name="Tableau 7"/>
          <p:cNvGraphicFramePr>
            <a:graphicFrameLocks noGrp="1"/>
          </p:cNvGraphicFramePr>
          <p:nvPr>
            <p:extLst>
              <p:ext uri="{D42A27DB-BD31-4B8C-83A1-F6EECF244321}">
                <p14:modId xmlns:p14="http://schemas.microsoft.com/office/powerpoint/2010/main" val="1552695673"/>
              </p:ext>
            </p:extLst>
          </p:nvPr>
        </p:nvGraphicFramePr>
        <p:xfrm>
          <a:off x="5467350" y="923528"/>
          <a:ext cx="3219449" cy="2740009"/>
        </p:xfrm>
        <a:graphic>
          <a:graphicData uri="http://schemas.openxmlformats.org/drawingml/2006/table">
            <a:tbl>
              <a:tblPr firstRow="1" firstCol="1" bandRow="1"/>
              <a:tblGrid>
                <a:gridCol w="1180165"/>
                <a:gridCol w="1082558"/>
                <a:gridCol w="956726"/>
              </a:tblGrid>
              <a:tr h="497383">
                <a:tc>
                  <a:txBody>
                    <a:bodyPr/>
                    <a:lstStyle/>
                    <a:p>
                      <a:pPr>
                        <a:lnSpc>
                          <a:spcPct val="115000"/>
                        </a:lnSpc>
                        <a:spcAft>
                          <a:spcPts val="0"/>
                        </a:spcAft>
                      </a:pPr>
                      <a:r>
                        <a:rPr lang="fr-FR" sz="1400" b="1" dirty="0">
                          <a:solidFill>
                            <a:srgbClr val="365F91"/>
                          </a:solidFill>
                          <a:effectLst/>
                          <a:latin typeface="+mn-lt"/>
                          <a:ea typeface="Times New Roman"/>
                          <a:cs typeface="Times New Roman"/>
                        </a:rPr>
                        <a:t>Population française</a:t>
                      </a:r>
                      <a:endParaRPr lang="fr-FR" sz="1400" dirty="0">
                        <a:solidFill>
                          <a:srgbClr val="365F91"/>
                        </a:solidFill>
                        <a:effectLst/>
                        <a:latin typeface="+mn-lt"/>
                        <a:ea typeface="Calibri"/>
                        <a:cs typeface="Times New Roman"/>
                      </a:endParaRPr>
                    </a:p>
                  </a:txBody>
                  <a:tcPr marL="64273" marR="64273" marT="0" marB="0">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a:lnSpc>
                          <a:spcPct val="115000"/>
                        </a:lnSpc>
                        <a:spcAft>
                          <a:spcPts val="0"/>
                        </a:spcAft>
                      </a:pPr>
                      <a:r>
                        <a:rPr lang="fr-FR" sz="1400" b="1" dirty="0" smtClean="0">
                          <a:solidFill>
                            <a:srgbClr val="365F91"/>
                          </a:solidFill>
                          <a:effectLst/>
                          <a:latin typeface="+mn-lt"/>
                          <a:ea typeface="Times New Roman"/>
                          <a:cs typeface="Times New Roman"/>
                        </a:rPr>
                        <a:t>66.9</a:t>
                      </a:r>
                      <a:endParaRPr lang="fr-FR" sz="1400" dirty="0">
                        <a:solidFill>
                          <a:srgbClr val="365F91"/>
                        </a:solidFill>
                        <a:effectLst/>
                        <a:latin typeface="+mn-lt"/>
                        <a:ea typeface="Calibri"/>
                        <a:cs typeface="Times New Roman"/>
                      </a:endParaRPr>
                    </a:p>
                  </a:txBody>
                  <a:tcPr marL="64273" marR="64273"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chemeClr val="bg1"/>
                    </a:solidFill>
                  </a:tcPr>
                </a:tc>
                <a:tc>
                  <a:txBody>
                    <a:bodyPr/>
                    <a:lstStyle/>
                    <a:p>
                      <a:pPr>
                        <a:lnSpc>
                          <a:spcPct val="115000"/>
                        </a:lnSpc>
                        <a:spcAft>
                          <a:spcPts val="0"/>
                        </a:spcAft>
                      </a:pPr>
                      <a:r>
                        <a:rPr lang="fr-FR" sz="1400" b="1" dirty="0">
                          <a:solidFill>
                            <a:srgbClr val="365F91"/>
                          </a:solidFill>
                          <a:effectLst/>
                          <a:latin typeface="+mn-lt"/>
                          <a:ea typeface="Times New Roman"/>
                          <a:cs typeface="Times New Roman"/>
                        </a:rPr>
                        <a:t>millions h</a:t>
                      </a:r>
                      <a:endParaRPr lang="fr-FR" sz="1400" dirty="0">
                        <a:solidFill>
                          <a:srgbClr val="365F91"/>
                        </a:solidFill>
                        <a:effectLst/>
                        <a:latin typeface="+mn-lt"/>
                        <a:ea typeface="Calibri"/>
                        <a:cs typeface="Times New Roman"/>
                      </a:endParaRPr>
                    </a:p>
                  </a:txBody>
                  <a:tcPr marL="64273" marR="64273"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497383">
                <a:tc>
                  <a:txBody>
                    <a:bodyPr/>
                    <a:lstStyle/>
                    <a:p>
                      <a:pPr>
                        <a:lnSpc>
                          <a:spcPct val="115000"/>
                        </a:lnSpc>
                        <a:spcAft>
                          <a:spcPts val="0"/>
                        </a:spcAft>
                      </a:pPr>
                      <a:r>
                        <a:rPr lang="fr-FR" sz="1400" b="1" dirty="0" smtClean="0">
                          <a:solidFill>
                            <a:srgbClr val="365F91"/>
                          </a:solidFill>
                          <a:effectLst/>
                          <a:latin typeface="+mn-lt"/>
                          <a:ea typeface="Times New Roman"/>
                          <a:cs typeface="Times New Roman"/>
                        </a:rPr>
                        <a:t>Nombre</a:t>
                      </a:r>
                      <a:br>
                        <a:rPr lang="fr-FR" sz="1400" b="1" dirty="0" smtClean="0">
                          <a:solidFill>
                            <a:srgbClr val="365F91"/>
                          </a:solidFill>
                          <a:effectLst/>
                          <a:latin typeface="+mn-lt"/>
                          <a:ea typeface="Times New Roman"/>
                          <a:cs typeface="Times New Roman"/>
                        </a:rPr>
                      </a:br>
                      <a:r>
                        <a:rPr lang="fr-FR" sz="1400" b="1" dirty="0" smtClean="0">
                          <a:solidFill>
                            <a:srgbClr val="365F91"/>
                          </a:solidFill>
                          <a:effectLst/>
                          <a:latin typeface="+mn-lt"/>
                          <a:ea typeface="Times New Roman"/>
                          <a:cs typeface="Times New Roman"/>
                        </a:rPr>
                        <a:t>de </a:t>
                      </a:r>
                      <a:r>
                        <a:rPr lang="fr-FR" sz="1400" b="1" dirty="0">
                          <a:solidFill>
                            <a:srgbClr val="365F91"/>
                          </a:solidFill>
                          <a:effectLst/>
                          <a:latin typeface="+mn-lt"/>
                          <a:ea typeface="Times New Roman"/>
                          <a:cs typeface="Times New Roman"/>
                        </a:rPr>
                        <a:t>salariés</a:t>
                      </a:r>
                      <a:endParaRPr lang="fr-FR" sz="1400" dirty="0">
                        <a:solidFill>
                          <a:srgbClr val="365F91"/>
                        </a:solidFill>
                        <a:effectLst/>
                        <a:latin typeface="+mn-lt"/>
                        <a:ea typeface="Calibri"/>
                        <a:cs typeface="Times New Roman"/>
                      </a:endParaRPr>
                    </a:p>
                  </a:txBody>
                  <a:tcPr marL="64273" marR="64273" marT="0" marB="0">
                    <a:lnL>
                      <a:noFill/>
                    </a:lnL>
                    <a:lnR>
                      <a:noFill/>
                    </a:lnR>
                    <a:lnT w="12700" cap="flat" cmpd="sng" algn="ctr">
                      <a:solidFill>
                        <a:srgbClr val="4F81BD"/>
                      </a:solidFill>
                      <a:prstDash val="solid"/>
                      <a:round/>
                      <a:headEnd type="none" w="med" len="med"/>
                      <a:tailEnd type="none" w="med" len="med"/>
                    </a:lnT>
                    <a:lnB>
                      <a:noFill/>
                    </a:lnB>
                    <a:solidFill>
                      <a:srgbClr val="D4DDEE"/>
                    </a:solidFill>
                  </a:tcPr>
                </a:tc>
                <a:tc>
                  <a:txBody>
                    <a:bodyPr/>
                    <a:lstStyle/>
                    <a:p>
                      <a:pPr algn="l">
                        <a:lnSpc>
                          <a:spcPct val="115000"/>
                        </a:lnSpc>
                        <a:spcAft>
                          <a:spcPts val="0"/>
                        </a:spcAft>
                      </a:pPr>
                      <a:r>
                        <a:rPr lang="fr-FR" sz="1400" b="1" dirty="0">
                          <a:solidFill>
                            <a:srgbClr val="365F91"/>
                          </a:solidFill>
                          <a:effectLst/>
                          <a:latin typeface="+mn-lt"/>
                          <a:ea typeface="Times New Roman"/>
                          <a:cs typeface="Times New Roman"/>
                        </a:rPr>
                        <a:t>18.9</a:t>
                      </a:r>
                      <a:endParaRPr lang="fr-FR" sz="1400" dirty="0">
                        <a:solidFill>
                          <a:srgbClr val="365F91"/>
                        </a:solidFill>
                        <a:effectLst/>
                        <a:latin typeface="+mn-lt"/>
                        <a:ea typeface="Calibri"/>
                        <a:cs typeface="Times New Roman"/>
                      </a:endParaRPr>
                    </a:p>
                  </a:txBody>
                  <a:tcPr marL="64273" marR="64273" marT="0" marB="0" anchor="ctr">
                    <a:lnL>
                      <a:noFill/>
                    </a:lnL>
                    <a:lnR>
                      <a:noFill/>
                    </a:lnR>
                    <a:lnT w="12700" cap="flat" cmpd="sng" algn="ctr">
                      <a:solidFill>
                        <a:srgbClr val="4F81BD"/>
                      </a:solidFill>
                      <a:prstDash val="solid"/>
                      <a:round/>
                      <a:headEnd type="none" w="med" len="med"/>
                      <a:tailEnd type="none" w="med" len="med"/>
                    </a:lnT>
                    <a:lnB>
                      <a:noFill/>
                    </a:lnB>
                    <a:solidFill>
                      <a:srgbClr val="D4DDEE"/>
                    </a:solidFill>
                  </a:tcPr>
                </a:tc>
                <a:tc>
                  <a:txBody>
                    <a:bodyPr/>
                    <a:lstStyle/>
                    <a:p>
                      <a:pPr>
                        <a:lnSpc>
                          <a:spcPct val="115000"/>
                        </a:lnSpc>
                        <a:spcAft>
                          <a:spcPts val="0"/>
                        </a:spcAft>
                      </a:pPr>
                      <a:r>
                        <a:rPr lang="fr-FR" sz="1400" b="1" dirty="0">
                          <a:solidFill>
                            <a:srgbClr val="365F91"/>
                          </a:solidFill>
                          <a:effectLst/>
                          <a:latin typeface="+mn-lt"/>
                          <a:ea typeface="Times New Roman"/>
                          <a:cs typeface="Times New Roman"/>
                        </a:rPr>
                        <a:t>millions</a:t>
                      </a:r>
                      <a:endParaRPr lang="fr-FR" sz="1400" dirty="0">
                        <a:solidFill>
                          <a:srgbClr val="365F91"/>
                        </a:solidFill>
                        <a:effectLst/>
                        <a:latin typeface="+mn-lt"/>
                        <a:ea typeface="Calibri"/>
                        <a:cs typeface="Times New Roman"/>
                      </a:endParaRPr>
                    </a:p>
                  </a:txBody>
                  <a:tcPr marL="64273" marR="64273" marT="0" marB="0" anchor="ctr">
                    <a:lnL>
                      <a:noFill/>
                    </a:lnL>
                    <a:lnR>
                      <a:noFill/>
                    </a:lnR>
                    <a:lnT w="12700" cap="flat" cmpd="sng" algn="ctr">
                      <a:solidFill>
                        <a:srgbClr val="4F81BD"/>
                      </a:solidFill>
                      <a:prstDash val="solid"/>
                      <a:round/>
                      <a:headEnd type="none" w="med" len="med"/>
                      <a:tailEnd type="none" w="med" len="med"/>
                    </a:lnT>
                    <a:lnB>
                      <a:noFill/>
                    </a:lnB>
                    <a:solidFill>
                      <a:srgbClr val="D3DFEE"/>
                    </a:solidFill>
                  </a:tcPr>
                </a:tc>
              </a:tr>
              <a:tr h="237633">
                <a:tc>
                  <a:txBody>
                    <a:bodyPr/>
                    <a:lstStyle/>
                    <a:p>
                      <a:pPr>
                        <a:lnSpc>
                          <a:spcPct val="115000"/>
                        </a:lnSpc>
                        <a:spcAft>
                          <a:spcPts val="0"/>
                        </a:spcAft>
                      </a:pPr>
                      <a:r>
                        <a:rPr lang="fr-FR" sz="1400" b="1" dirty="0">
                          <a:solidFill>
                            <a:srgbClr val="365F91"/>
                          </a:solidFill>
                          <a:effectLst/>
                          <a:latin typeface="+mn-lt"/>
                          <a:ea typeface="Times New Roman"/>
                          <a:cs typeface="Times New Roman"/>
                        </a:rPr>
                        <a:t>%</a:t>
                      </a:r>
                      <a:endParaRPr lang="fr-FR" sz="1400" dirty="0">
                        <a:solidFill>
                          <a:srgbClr val="365F91"/>
                        </a:solidFill>
                        <a:effectLst/>
                        <a:latin typeface="+mn-lt"/>
                        <a:ea typeface="Calibri"/>
                        <a:cs typeface="Times New Roman"/>
                      </a:endParaRPr>
                    </a:p>
                  </a:txBody>
                  <a:tcPr marL="64273" marR="64273" marT="0" marB="0">
                    <a:lnL>
                      <a:noFill/>
                    </a:lnL>
                    <a:lnR>
                      <a:noFill/>
                    </a:lnR>
                    <a:lnT>
                      <a:noFill/>
                    </a:lnT>
                    <a:lnB>
                      <a:noFill/>
                    </a:lnB>
                  </a:tcPr>
                </a:tc>
                <a:tc>
                  <a:txBody>
                    <a:bodyPr/>
                    <a:lstStyle/>
                    <a:p>
                      <a:pPr algn="l">
                        <a:lnSpc>
                          <a:spcPct val="115000"/>
                        </a:lnSpc>
                        <a:spcAft>
                          <a:spcPts val="0"/>
                        </a:spcAft>
                      </a:pPr>
                      <a:r>
                        <a:rPr lang="fr-FR" sz="1400" b="1" dirty="0" smtClean="0">
                          <a:solidFill>
                            <a:srgbClr val="365F91"/>
                          </a:solidFill>
                          <a:effectLst/>
                          <a:latin typeface="+mn-lt"/>
                          <a:ea typeface="Times New Roman"/>
                          <a:cs typeface="Times New Roman"/>
                        </a:rPr>
                        <a:t>28%</a:t>
                      </a:r>
                      <a:endParaRPr lang="fr-FR" sz="1400" dirty="0">
                        <a:solidFill>
                          <a:srgbClr val="365F91"/>
                        </a:solidFill>
                        <a:effectLst/>
                        <a:latin typeface="+mn-lt"/>
                        <a:ea typeface="Calibri"/>
                        <a:cs typeface="Times New Roman"/>
                      </a:endParaRPr>
                    </a:p>
                  </a:txBody>
                  <a:tcPr marL="64273" marR="64273" marT="0" marB="0" anchor="ctr">
                    <a:lnL>
                      <a:noFill/>
                    </a:lnL>
                    <a:lnR>
                      <a:noFill/>
                    </a:lnR>
                    <a:lnT>
                      <a:noFill/>
                    </a:lnT>
                    <a:lnB>
                      <a:noFill/>
                    </a:lnB>
                    <a:solidFill>
                      <a:schemeClr val="bg1"/>
                    </a:solidFill>
                  </a:tcPr>
                </a:tc>
                <a:tc>
                  <a:txBody>
                    <a:bodyPr/>
                    <a:lstStyle/>
                    <a:p>
                      <a:endParaRPr lang="fr-FR" sz="1400" dirty="0">
                        <a:solidFill>
                          <a:srgbClr val="365F91"/>
                        </a:solidFill>
                        <a:effectLst/>
                        <a:latin typeface="+mn-lt"/>
                      </a:endParaRPr>
                    </a:p>
                  </a:txBody>
                  <a:tcPr marL="64273" marR="64273" marT="0" marB="0" anchor="ctr">
                    <a:lnL>
                      <a:noFill/>
                    </a:lnL>
                    <a:lnR>
                      <a:noFill/>
                    </a:lnR>
                    <a:lnT>
                      <a:noFill/>
                    </a:lnT>
                    <a:lnB>
                      <a:noFill/>
                    </a:lnB>
                  </a:tcPr>
                </a:tc>
              </a:tr>
              <a:tr h="497383">
                <a:tc>
                  <a:txBody>
                    <a:bodyPr/>
                    <a:lstStyle/>
                    <a:p>
                      <a:pPr>
                        <a:lnSpc>
                          <a:spcPct val="115000"/>
                        </a:lnSpc>
                        <a:spcAft>
                          <a:spcPts val="0"/>
                        </a:spcAft>
                      </a:pPr>
                      <a:r>
                        <a:rPr lang="fr-FR" sz="1400" b="1" dirty="0" smtClean="0">
                          <a:solidFill>
                            <a:srgbClr val="365F91"/>
                          </a:solidFill>
                          <a:effectLst/>
                          <a:latin typeface="+mn-lt"/>
                          <a:ea typeface="Times New Roman"/>
                          <a:cs typeface="Times New Roman"/>
                        </a:rPr>
                        <a:t>Nombre</a:t>
                      </a:r>
                      <a:br>
                        <a:rPr lang="fr-FR" sz="1400" b="1" dirty="0" smtClean="0">
                          <a:solidFill>
                            <a:srgbClr val="365F91"/>
                          </a:solidFill>
                          <a:effectLst/>
                          <a:latin typeface="+mn-lt"/>
                          <a:ea typeface="Times New Roman"/>
                          <a:cs typeface="Times New Roman"/>
                        </a:rPr>
                      </a:br>
                      <a:r>
                        <a:rPr lang="fr-FR" sz="1400" b="1" dirty="0" smtClean="0">
                          <a:solidFill>
                            <a:srgbClr val="365F91"/>
                          </a:solidFill>
                          <a:effectLst/>
                          <a:latin typeface="+mn-lt"/>
                          <a:ea typeface="Times New Roman"/>
                          <a:cs typeface="Times New Roman"/>
                        </a:rPr>
                        <a:t>jours </a:t>
                      </a:r>
                      <a:r>
                        <a:rPr lang="fr-FR" sz="1400" b="1" dirty="0">
                          <a:solidFill>
                            <a:srgbClr val="365F91"/>
                          </a:solidFill>
                          <a:effectLst/>
                          <a:latin typeface="+mn-lt"/>
                          <a:ea typeface="Times New Roman"/>
                          <a:cs typeface="Times New Roman"/>
                        </a:rPr>
                        <a:t>IT</a:t>
                      </a:r>
                      <a:endParaRPr lang="fr-FR" sz="1400" dirty="0">
                        <a:solidFill>
                          <a:srgbClr val="365F91"/>
                        </a:solidFill>
                        <a:effectLst/>
                        <a:latin typeface="+mn-lt"/>
                        <a:ea typeface="Calibri"/>
                        <a:cs typeface="Times New Roman"/>
                      </a:endParaRPr>
                    </a:p>
                  </a:txBody>
                  <a:tcPr marL="64273" marR="64273" marT="0" marB="0">
                    <a:lnL>
                      <a:noFill/>
                    </a:lnL>
                    <a:lnR>
                      <a:noFill/>
                    </a:lnR>
                    <a:lnT>
                      <a:noFill/>
                    </a:lnT>
                    <a:lnB>
                      <a:noFill/>
                    </a:lnB>
                  </a:tcPr>
                </a:tc>
                <a:tc>
                  <a:txBody>
                    <a:bodyPr/>
                    <a:lstStyle/>
                    <a:p>
                      <a:pPr algn="l">
                        <a:lnSpc>
                          <a:spcPct val="115000"/>
                        </a:lnSpc>
                        <a:spcAft>
                          <a:spcPts val="0"/>
                        </a:spcAft>
                      </a:pPr>
                      <a:r>
                        <a:rPr lang="fr-FR" sz="1400" b="1" dirty="0" smtClean="0">
                          <a:solidFill>
                            <a:srgbClr val="365F91"/>
                          </a:solidFill>
                          <a:effectLst/>
                          <a:latin typeface="+mn-lt"/>
                          <a:ea typeface="Times New Roman"/>
                          <a:cs typeface="Times New Roman"/>
                        </a:rPr>
                        <a:t>59 </a:t>
                      </a:r>
                      <a:r>
                        <a:rPr lang="fr-FR" sz="1400" b="1" dirty="0">
                          <a:solidFill>
                            <a:srgbClr val="365F91"/>
                          </a:solidFill>
                          <a:effectLst/>
                          <a:latin typeface="+mn-lt"/>
                          <a:ea typeface="Times New Roman"/>
                          <a:cs typeface="Times New Roman"/>
                        </a:rPr>
                        <a:t>000 000 </a:t>
                      </a:r>
                      <a:endParaRPr lang="fr-FR" sz="1400" dirty="0">
                        <a:solidFill>
                          <a:srgbClr val="365F91"/>
                        </a:solidFill>
                        <a:effectLst/>
                        <a:latin typeface="+mn-lt"/>
                        <a:ea typeface="Calibri"/>
                        <a:cs typeface="Times New Roman"/>
                      </a:endParaRPr>
                    </a:p>
                  </a:txBody>
                  <a:tcPr marL="64273" marR="64273" marT="0" marB="0" anchor="ctr">
                    <a:lnL>
                      <a:noFill/>
                    </a:lnL>
                    <a:lnR>
                      <a:noFill/>
                    </a:lnR>
                    <a:lnT>
                      <a:noFill/>
                    </a:lnT>
                    <a:lnB>
                      <a:noFill/>
                    </a:lnB>
                    <a:solidFill>
                      <a:schemeClr val="bg1"/>
                    </a:solidFill>
                  </a:tcPr>
                </a:tc>
                <a:tc>
                  <a:txBody>
                    <a:bodyPr/>
                    <a:lstStyle/>
                    <a:p>
                      <a:pPr>
                        <a:lnSpc>
                          <a:spcPct val="115000"/>
                        </a:lnSpc>
                        <a:spcAft>
                          <a:spcPts val="0"/>
                        </a:spcAft>
                      </a:pPr>
                      <a:r>
                        <a:rPr lang="fr-FR" sz="1400" b="1" dirty="0">
                          <a:solidFill>
                            <a:srgbClr val="365F91"/>
                          </a:solidFill>
                          <a:effectLst/>
                          <a:latin typeface="+mn-lt"/>
                          <a:ea typeface="Times New Roman"/>
                          <a:cs typeface="Times New Roman"/>
                        </a:rPr>
                        <a:t>jours</a:t>
                      </a:r>
                      <a:endParaRPr lang="fr-FR" sz="1400" dirty="0">
                        <a:solidFill>
                          <a:srgbClr val="365F91"/>
                        </a:solidFill>
                        <a:effectLst/>
                        <a:latin typeface="+mn-lt"/>
                        <a:ea typeface="Calibri"/>
                        <a:cs typeface="Times New Roman"/>
                      </a:endParaRPr>
                    </a:p>
                  </a:txBody>
                  <a:tcPr marL="64273" marR="64273" marT="0" marB="0" anchor="ctr">
                    <a:lnL>
                      <a:noFill/>
                    </a:lnL>
                    <a:lnR>
                      <a:noFill/>
                    </a:lnR>
                    <a:lnT>
                      <a:noFill/>
                    </a:lnT>
                    <a:lnB>
                      <a:noFill/>
                    </a:lnB>
                  </a:tcPr>
                </a:tc>
              </a:tr>
              <a:tr h="237633">
                <a:tc>
                  <a:txBody>
                    <a:bodyPr/>
                    <a:lstStyle/>
                    <a:p>
                      <a:pPr>
                        <a:lnSpc>
                          <a:spcPct val="115000"/>
                        </a:lnSpc>
                        <a:spcAft>
                          <a:spcPts val="0"/>
                        </a:spcAft>
                      </a:pPr>
                      <a:r>
                        <a:rPr lang="fr-FR" sz="1400" b="1" dirty="0">
                          <a:solidFill>
                            <a:srgbClr val="365F91"/>
                          </a:solidFill>
                          <a:effectLst/>
                          <a:latin typeface="+mn-lt"/>
                          <a:ea typeface="Times New Roman"/>
                          <a:cs typeface="Times New Roman"/>
                        </a:rPr>
                        <a:t>/ </a:t>
                      </a:r>
                      <a:r>
                        <a:rPr lang="fr-FR" sz="1400" b="1" dirty="0" smtClean="0">
                          <a:solidFill>
                            <a:srgbClr val="365F91"/>
                          </a:solidFill>
                          <a:effectLst/>
                          <a:latin typeface="+mn-lt"/>
                          <a:ea typeface="Times New Roman"/>
                          <a:cs typeface="Times New Roman"/>
                        </a:rPr>
                        <a:t>250j</a:t>
                      </a:r>
                      <a:endParaRPr lang="fr-FR" sz="1400" dirty="0">
                        <a:solidFill>
                          <a:srgbClr val="365F91"/>
                        </a:solidFill>
                        <a:effectLst/>
                        <a:latin typeface="+mn-lt"/>
                        <a:ea typeface="Calibri"/>
                        <a:cs typeface="Times New Roman"/>
                      </a:endParaRPr>
                    </a:p>
                  </a:txBody>
                  <a:tcPr marL="64273" marR="64273" marT="0" marB="0">
                    <a:lnL>
                      <a:noFill/>
                    </a:lnL>
                    <a:lnR>
                      <a:noFill/>
                    </a:lnR>
                    <a:lnT>
                      <a:noFill/>
                    </a:lnT>
                    <a:lnB>
                      <a:noFill/>
                    </a:lnB>
                    <a:solidFill>
                      <a:srgbClr val="D3DFEE"/>
                    </a:solidFill>
                  </a:tcPr>
                </a:tc>
                <a:tc>
                  <a:txBody>
                    <a:bodyPr/>
                    <a:lstStyle/>
                    <a:p>
                      <a:pPr algn="l">
                        <a:lnSpc>
                          <a:spcPct val="115000"/>
                        </a:lnSpc>
                        <a:spcAft>
                          <a:spcPts val="0"/>
                        </a:spcAft>
                      </a:pPr>
                      <a:r>
                        <a:rPr lang="fr-FR" sz="1400" b="1" dirty="0" smtClean="0">
                          <a:solidFill>
                            <a:srgbClr val="365F91"/>
                          </a:solidFill>
                          <a:effectLst/>
                          <a:latin typeface="+mn-lt"/>
                          <a:ea typeface="Times New Roman"/>
                          <a:cs typeface="Times New Roman"/>
                        </a:rPr>
                        <a:t>236 </a:t>
                      </a:r>
                      <a:r>
                        <a:rPr lang="fr-FR" sz="1400" b="1" dirty="0">
                          <a:solidFill>
                            <a:srgbClr val="365F91"/>
                          </a:solidFill>
                          <a:effectLst/>
                          <a:latin typeface="+mn-lt"/>
                          <a:ea typeface="Times New Roman"/>
                          <a:cs typeface="Times New Roman"/>
                        </a:rPr>
                        <a:t>000 </a:t>
                      </a:r>
                      <a:endParaRPr lang="fr-FR" sz="1400" dirty="0">
                        <a:solidFill>
                          <a:srgbClr val="365F91"/>
                        </a:solidFill>
                        <a:effectLst/>
                        <a:latin typeface="+mn-lt"/>
                        <a:ea typeface="Calibri"/>
                        <a:cs typeface="Times New Roman"/>
                      </a:endParaRPr>
                    </a:p>
                  </a:txBody>
                  <a:tcPr marL="64273" marR="64273" marT="0" marB="0" anchor="ctr">
                    <a:lnL>
                      <a:noFill/>
                    </a:lnL>
                    <a:lnR>
                      <a:noFill/>
                    </a:lnR>
                    <a:lnT>
                      <a:noFill/>
                    </a:lnT>
                    <a:lnB>
                      <a:noFill/>
                    </a:lnB>
                    <a:solidFill>
                      <a:srgbClr val="D4DDEE"/>
                    </a:solidFill>
                  </a:tcPr>
                </a:tc>
                <a:tc>
                  <a:txBody>
                    <a:bodyPr/>
                    <a:lstStyle/>
                    <a:p>
                      <a:pPr>
                        <a:lnSpc>
                          <a:spcPct val="115000"/>
                        </a:lnSpc>
                        <a:spcAft>
                          <a:spcPts val="0"/>
                        </a:spcAft>
                      </a:pPr>
                      <a:r>
                        <a:rPr lang="fr-FR" sz="1400" b="1" dirty="0" err="1">
                          <a:solidFill>
                            <a:srgbClr val="365F91"/>
                          </a:solidFill>
                          <a:effectLst/>
                          <a:latin typeface="+mn-lt"/>
                          <a:ea typeface="Times New Roman"/>
                          <a:cs typeface="Times New Roman"/>
                        </a:rPr>
                        <a:t>etp</a:t>
                      </a:r>
                      <a:endParaRPr lang="fr-FR" sz="1400" dirty="0">
                        <a:solidFill>
                          <a:srgbClr val="365F91"/>
                        </a:solidFill>
                        <a:effectLst/>
                        <a:latin typeface="+mn-lt"/>
                        <a:ea typeface="Calibri"/>
                        <a:cs typeface="Times New Roman"/>
                      </a:endParaRPr>
                    </a:p>
                  </a:txBody>
                  <a:tcPr marL="64273" marR="64273" marT="0" marB="0" anchor="ctr">
                    <a:lnL>
                      <a:noFill/>
                    </a:lnL>
                    <a:lnR>
                      <a:noFill/>
                    </a:lnR>
                    <a:lnT>
                      <a:noFill/>
                    </a:lnT>
                    <a:lnB>
                      <a:noFill/>
                    </a:lnB>
                    <a:solidFill>
                      <a:srgbClr val="D3DFEE"/>
                    </a:solidFill>
                  </a:tcPr>
                </a:tc>
              </a:tr>
              <a:tr h="757132">
                <a:tc>
                  <a:txBody>
                    <a:bodyPr/>
                    <a:lstStyle/>
                    <a:p>
                      <a:pPr>
                        <a:lnSpc>
                          <a:spcPct val="115000"/>
                        </a:lnSpc>
                        <a:spcAft>
                          <a:spcPts val="0"/>
                        </a:spcAft>
                      </a:pPr>
                      <a:r>
                        <a:rPr lang="fr-FR" sz="1400" b="1" dirty="0">
                          <a:solidFill>
                            <a:srgbClr val="365F91"/>
                          </a:solidFill>
                          <a:effectLst/>
                          <a:latin typeface="+mn-lt"/>
                          <a:ea typeface="Times New Roman"/>
                          <a:cs typeface="Times New Roman"/>
                        </a:rPr>
                        <a:t>Equivalent </a:t>
                      </a:r>
                      <a:r>
                        <a:rPr lang="fr-FR" sz="1400" b="1" dirty="0" smtClean="0">
                          <a:solidFill>
                            <a:srgbClr val="365F91"/>
                          </a:solidFill>
                          <a:effectLst/>
                          <a:latin typeface="+mn-lt"/>
                          <a:ea typeface="Times New Roman"/>
                          <a:cs typeface="Times New Roman"/>
                        </a:rPr>
                        <a:t>population générale</a:t>
                      </a:r>
                      <a:endParaRPr lang="fr-FR" sz="1400" dirty="0">
                        <a:solidFill>
                          <a:srgbClr val="365F91"/>
                        </a:solidFill>
                        <a:effectLst/>
                        <a:latin typeface="+mn-lt"/>
                        <a:ea typeface="Calibri"/>
                        <a:cs typeface="Times New Roman"/>
                      </a:endParaRPr>
                    </a:p>
                  </a:txBody>
                  <a:tcPr marL="64273" marR="64273" marT="0" marB="0">
                    <a:lnL>
                      <a:noFill/>
                    </a:lnL>
                    <a:lnR>
                      <a:noFill/>
                    </a:lnR>
                    <a:lnT>
                      <a:noFill/>
                    </a:lnT>
                    <a:lnB>
                      <a:noFill/>
                    </a:lnB>
                  </a:tcPr>
                </a:tc>
                <a:tc>
                  <a:txBody>
                    <a:bodyPr/>
                    <a:lstStyle/>
                    <a:p>
                      <a:pPr algn="l">
                        <a:lnSpc>
                          <a:spcPct val="115000"/>
                        </a:lnSpc>
                        <a:spcAft>
                          <a:spcPts val="0"/>
                        </a:spcAft>
                      </a:pPr>
                      <a:r>
                        <a:rPr lang="fr-FR" sz="1400" b="1" dirty="0" smtClean="0">
                          <a:solidFill>
                            <a:srgbClr val="365F91"/>
                          </a:solidFill>
                          <a:effectLst/>
                          <a:latin typeface="+mn-lt"/>
                          <a:ea typeface="Times New Roman"/>
                          <a:cs typeface="Times New Roman"/>
                        </a:rPr>
                        <a:t>834 </a:t>
                      </a:r>
                      <a:r>
                        <a:rPr lang="fr-FR" sz="1400" b="1" dirty="0">
                          <a:solidFill>
                            <a:srgbClr val="365F91"/>
                          </a:solidFill>
                          <a:effectLst/>
                          <a:latin typeface="+mn-lt"/>
                          <a:ea typeface="Times New Roman"/>
                          <a:cs typeface="Times New Roman"/>
                        </a:rPr>
                        <a:t>000 </a:t>
                      </a:r>
                      <a:endParaRPr lang="fr-FR" sz="1400" dirty="0">
                        <a:solidFill>
                          <a:srgbClr val="365F91"/>
                        </a:solidFill>
                        <a:effectLst/>
                        <a:latin typeface="+mn-lt"/>
                        <a:ea typeface="Calibri"/>
                        <a:cs typeface="Times New Roman"/>
                      </a:endParaRPr>
                    </a:p>
                  </a:txBody>
                  <a:tcPr marL="64273" marR="64273" marT="0" marB="0" anchor="ctr">
                    <a:lnL>
                      <a:noFill/>
                    </a:lnL>
                    <a:lnR>
                      <a:noFill/>
                    </a:lnR>
                    <a:lnT>
                      <a:noFill/>
                    </a:lnT>
                    <a:lnB>
                      <a:noFill/>
                    </a:lnB>
                    <a:solidFill>
                      <a:schemeClr val="bg1"/>
                    </a:solidFill>
                  </a:tcPr>
                </a:tc>
                <a:tc>
                  <a:txBody>
                    <a:bodyPr/>
                    <a:lstStyle/>
                    <a:p>
                      <a:pPr>
                        <a:lnSpc>
                          <a:spcPct val="115000"/>
                        </a:lnSpc>
                        <a:spcAft>
                          <a:spcPts val="0"/>
                        </a:spcAft>
                      </a:pPr>
                      <a:r>
                        <a:rPr lang="fr-FR" sz="1400" b="1" dirty="0">
                          <a:solidFill>
                            <a:srgbClr val="365F91"/>
                          </a:solidFill>
                          <a:effectLst/>
                          <a:latin typeface="+mn-lt"/>
                          <a:ea typeface="Times New Roman"/>
                          <a:cs typeface="Times New Roman"/>
                        </a:rPr>
                        <a:t>h</a:t>
                      </a:r>
                      <a:endParaRPr lang="fr-FR" sz="1400" dirty="0">
                        <a:solidFill>
                          <a:srgbClr val="365F91"/>
                        </a:solidFill>
                        <a:effectLst/>
                        <a:latin typeface="+mn-lt"/>
                        <a:ea typeface="Calibri"/>
                        <a:cs typeface="Times New Roman"/>
                      </a:endParaRPr>
                    </a:p>
                  </a:txBody>
                  <a:tcPr marL="64273" marR="64273" marT="0" marB="0" anchor="ctr">
                    <a:lnL>
                      <a:noFill/>
                    </a:lnL>
                    <a:lnR>
                      <a:noFill/>
                    </a:lnR>
                    <a:lnT>
                      <a:noFill/>
                    </a:lnT>
                    <a:lnB>
                      <a:noFill/>
                    </a:lnB>
                  </a:tcPr>
                </a:tc>
              </a:tr>
            </a:tbl>
          </a:graphicData>
        </a:graphic>
      </p:graphicFrame>
      <p:graphicFrame>
        <p:nvGraphicFramePr>
          <p:cNvPr id="9" name="Tableau 8"/>
          <p:cNvGraphicFramePr>
            <a:graphicFrameLocks noGrp="1"/>
          </p:cNvGraphicFramePr>
          <p:nvPr>
            <p:extLst>
              <p:ext uri="{D42A27DB-BD31-4B8C-83A1-F6EECF244321}">
                <p14:modId xmlns:p14="http://schemas.microsoft.com/office/powerpoint/2010/main" val="931667756"/>
              </p:ext>
            </p:extLst>
          </p:nvPr>
        </p:nvGraphicFramePr>
        <p:xfrm>
          <a:off x="107506" y="4005065"/>
          <a:ext cx="8634723" cy="2748023"/>
        </p:xfrm>
        <a:graphic>
          <a:graphicData uri="http://schemas.openxmlformats.org/drawingml/2006/table">
            <a:tbl>
              <a:tblPr firstRow="1" firstCol="1" bandRow="1">
                <a:tableStyleId>{5C22544A-7EE6-4342-B048-85BDC9FD1C3A}</a:tableStyleId>
              </a:tblPr>
              <a:tblGrid>
                <a:gridCol w="936169"/>
                <a:gridCol w="1043753"/>
                <a:gridCol w="936169"/>
                <a:gridCol w="1044000"/>
                <a:gridCol w="771610"/>
                <a:gridCol w="1044000"/>
                <a:gridCol w="936169"/>
                <a:gridCol w="1044000"/>
                <a:gridCol w="878853"/>
              </a:tblGrid>
              <a:tr h="487680">
                <a:tc rowSpan="2">
                  <a:txBody>
                    <a:bodyPr/>
                    <a:lstStyle/>
                    <a:p>
                      <a:pPr algn="ctr">
                        <a:spcAft>
                          <a:spcPts val="0"/>
                        </a:spcAft>
                      </a:pPr>
                      <a:r>
                        <a:rPr lang="fr-FR" sz="1400" dirty="0">
                          <a:effectLst/>
                        </a:rPr>
                        <a:t>Année</a:t>
                      </a:r>
                      <a:endParaRPr lang="fr-FR" sz="1400" dirty="0">
                        <a:effectLst/>
                        <a:latin typeface="Arial"/>
                        <a:ea typeface="Times New Roman"/>
                        <a:cs typeface="Times New Roman"/>
                      </a:endParaRPr>
                    </a:p>
                  </a:txBody>
                  <a:tcPr marL="41658" marR="41658" marT="0" marB="0" anchor="ctr"/>
                </a:tc>
                <a:tc gridSpan="2">
                  <a:txBody>
                    <a:bodyPr/>
                    <a:lstStyle/>
                    <a:p>
                      <a:pPr algn="ctr">
                        <a:spcAft>
                          <a:spcPts val="0"/>
                        </a:spcAft>
                      </a:pPr>
                      <a:r>
                        <a:rPr lang="fr-FR" sz="1400" dirty="0">
                          <a:effectLst/>
                        </a:rPr>
                        <a:t>Total des rentes</a:t>
                      </a:r>
                      <a:endParaRPr lang="fr-FR" sz="1400" dirty="0">
                        <a:effectLst/>
                        <a:latin typeface="Arial"/>
                        <a:ea typeface="Times New Roman"/>
                        <a:cs typeface="Times New Roman"/>
                      </a:endParaRPr>
                    </a:p>
                  </a:txBody>
                  <a:tcPr marL="41658" marR="41658" marT="0" marB="0" anchor="ctr"/>
                </a:tc>
                <a:tc hMerge="1">
                  <a:txBody>
                    <a:bodyPr/>
                    <a:lstStyle/>
                    <a:p>
                      <a:endParaRPr lang="fr-FR"/>
                    </a:p>
                  </a:txBody>
                  <a:tcPr/>
                </a:tc>
                <a:tc gridSpan="2">
                  <a:txBody>
                    <a:bodyPr/>
                    <a:lstStyle/>
                    <a:p>
                      <a:pPr algn="ctr">
                        <a:spcAft>
                          <a:spcPts val="0"/>
                        </a:spcAft>
                      </a:pPr>
                      <a:r>
                        <a:rPr lang="fr-FR" sz="1400" dirty="0">
                          <a:effectLst/>
                        </a:rPr>
                        <a:t>Rentes de victimes</a:t>
                      </a:r>
                      <a:endParaRPr lang="fr-FR" sz="1400" dirty="0">
                        <a:effectLst/>
                        <a:latin typeface="Arial"/>
                        <a:ea typeface="Times New Roman"/>
                        <a:cs typeface="Times New Roman"/>
                      </a:endParaRPr>
                    </a:p>
                  </a:txBody>
                  <a:tcPr marL="41658" marR="41658" marT="0" marB="0" anchor="ctr"/>
                </a:tc>
                <a:tc hMerge="1">
                  <a:txBody>
                    <a:bodyPr/>
                    <a:lstStyle/>
                    <a:p>
                      <a:endParaRPr lang="fr-FR"/>
                    </a:p>
                  </a:txBody>
                  <a:tcPr/>
                </a:tc>
                <a:tc gridSpan="2">
                  <a:txBody>
                    <a:bodyPr/>
                    <a:lstStyle/>
                    <a:p>
                      <a:pPr algn="ctr">
                        <a:spcAft>
                          <a:spcPts val="0"/>
                        </a:spcAft>
                      </a:pPr>
                      <a:r>
                        <a:rPr lang="fr-FR" sz="1400" dirty="0">
                          <a:effectLst/>
                        </a:rPr>
                        <a:t>Bénéficiaires de rentes de victimes</a:t>
                      </a:r>
                      <a:endParaRPr lang="fr-FR" sz="1400" dirty="0">
                        <a:effectLst/>
                        <a:latin typeface="Arial"/>
                        <a:ea typeface="Times New Roman"/>
                        <a:cs typeface="Times New Roman"/>
                      </a:endParaRPr>
                    </a:p>
                  </a:txBody>
                  <a:tcPr marL="41658" marR="41658" marT="0" marB="0" anchor="ctr"/>
                </a:tc>
                <a:tc hMerge="1">
                  <a:txBody>
                    <a:bodyPr/>
                    <a:lstStyle/>
                    <a:p>
                      <a:endParaRPr lang="fr-FR"/>
                    </a:p>
                  </a:txBody>
                  <a:tcPr/>
                </a:tc>
                <a:tc gridSpan="2">
                  <a:txBody>
                    <a:bodyPr/>
                    <a:lstStyle/>
                    <a:p>
                      <a:pPr algn="ctr">
                        <a:spcAft>
                          <a:spcPts val="0"/>
                        </a:spcAft>
                      </a:pPr>
                      <a:r>
                        <a:rPr lang="fr-FR" sz="1400" dirty="0" smtClean="0">
                          <a:effectLst/>
                        </a:rPr>
                        <a:t>Rentes </a:t>
                      </a:r>
                      <a:r>
                        <a:rPr lang="fr-FR" sz="1400" dirty="0">
                          <a:effectLst/>
                        </a:rPr>
                        <a:t>d'ayants droit</a:t>
                      </a:r>
                      <a:endParaRPr lang="fr-FR" sz="1400" dirty="0">
                        <a:effectLst/>
                        <a:latin typeface="Arial"/>
                        <a:ea typeface="Times New Roman"/>
                        <a:cs typeface="Times New Roman"/>
                      </a:endParaRPr>
                    </a:p>
                  </a:txBody>
                  <a:tcPr marL="41658" marR="41658" marT="0" marB="0" anchor="ctr"/>
                </a:tc>
                <a:tc hMerge="1">
                  <a:txBody>
                    <a:bodyPr/>
                    <a:lstStyle/>
                    <a:p>
                      <a:endParaRPr lang="fr-FR"/>
                    </a:p>
                  </a:txBody>
                  <a:tcPr/>
                </a:tc>
              </a:tr>
              <a:tr h="301943">
                <a:tc vMerge="1">
                  <a:txBody>
                    <a:bodyPr/>
                    <a:lstStyle/>
                    <a:p>
                      <a:endParaRPr lang="fr-FR"/>
                    </a:p>
                  </a:txBody>
                  <a:tcPr/>
                </a:tc>
                <a:tc>
                  <a:txBody>
                    <a:bodyPr/>
                    <a:lstStyle/>
                    <a:p>
                      <a:pPr algn="ctr">
                        <a:spcAft>
                          <a:spcPts val="0"/>
                        </a:spcAft>
                      </a:pPr>
                      <a:r>
                        <a:rPr lang="fr-FR" sz="1400" dirty="0">
                          <a:effectLst/>
                        </a:rPr>
                        <a:t>Nombre</a:t>
                      </a:r>
                      <a:endParaRPr lang="fr-FR" sz="1400" dirty="0">
                        <a:effectLst/>
                        <a:latin typeface="Arial"/>
                        <a:ea typeface="Times New Roman"/>
                        <a:cs typeface="Times New Roman"/>
                      </a:endParaRPr>
                    </a:p>
                  </a:txBody>
                  <a:tcPr marL="41658" marR="41658" marT="0" marB="0" anchor="ctr">
                    <a:lnL w="38100" cmpd="sng">
                      <a:noFill/>
                    </a:lnL>
                  </a:tcPr>
                </a:tc>
                <a:tc>
                  <a:txBody>
                    <a:bodyPr/>
                    <a:lstStyle/>
                    <a:p>
                      <a:pPr algn="ctr">
                        <a:spcAft>
                          <a:spcPts val="0"/>
                        </a:spcAft>
                      </a:pPr>
                      <a:r>
                        <a:rPr lang="fr-FR" sz="1400" dirty="0">
                          <a:effectLst/>
                        </a:rPr>
                        <a:t>% d'</a:t>
                      </a:r>
                      <a:r>
                        <a:rPr lang="fr-FR" sz="1400" dirty="0" err="1">
                          <a:effectLst/>
                        </a:rPr>
                        <a:t>évo</a:t>
                      </a:r>
                      <a:r>
                        <a:rPr lang="fr-FR" sz="1400" dirty="0">
                          <a:effectLst/>
                        </a:rPr>
                        <a:t>.</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Nombre</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 d'</a:t>
                      </a:r>
                      <a:r>
                        <a:rPr lang="fr-FR" sz="1400" dirty="0" err="1">
                          <a:effectLst/>
                        </a:rPr>
                        <a:t>évo</a:t>
                      </a:r>
                      <a:r>
                        <a:rPr lang="fr-FR" sz="1400" dirty="0">
                          <a:effectLst/>
                        </a:rPr>
                        <a:t>.</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Nombre</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 d'évo.</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Nombre</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 d'évo.</a:t>
                      </a:r>
                      <a:endParaRPr lang="fr-FR" sz="1400">
                        <a:effectLst/>
                        <a:latin typeface="Arial"/>
                        <a:ea typeface="Times New Roman"/>
                        <a:cs typeface="Times New Roman"/>
                      </a:endParaRPr>
                    </a:p>
                  </a:txBody>
                  <a:tcPr marL="41658" marR="41658" marT="0" marB="0" anchor="ctr"/>
                </a:tc>
              </a:tr>
              <a:tr h="489600">
                <a:tc>
                  <a:txBody>
                    <a:bodyPr/>
                    <a:lstStyle/>
                    <a:p>
                      <a:pPr algn="ctr">
                        <a:spcAft>
                          <a:spcPts val="0"/>
                        </a:spcAft>
                      </a:pPr>
                      <a:r>
                        <a:rPr lang="fr-FR" sz="1400" dirty="0">
                          <a:effectLst/>
                        </a:rPr>
                        <a:t>2014</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1 382 810</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-0,6%</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1 293 952</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-0,6%</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1 117 246</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-0,4%</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88 858</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-0,7%</a:t>
                      </a:r>
                      <a:endParaRPr lang="fr-FR" sz="1400">
                        <a:effectLst/>
                        <a:latin typeface="Arial"/>
                        <a:ea typeface="Times New Roman"/>
                        <a:cs typeface="Times New Roman"/>
                      </a:endParaRPr>
                    </a:p>
                  </a:txBody>
                  <a:tcPr marL="41658" marR="41658" marT="0" marB="0" anchor="ctr"/>
                </a:tc>
              </a:tr>
              <a:tr h="489600">
                <a:tc>
                  <a:txBody>
                    <a:bodyPr/>
                    <a:lstStyle/>
                    <a:p>
                      <a:pPr algn="ctr">
                        <a:spcAft>
                          <a:spcPts val="0"/>
                        </a:spcAft>
                      </a:pPr>
                      <a:r>
                        <a:rPr lang="fr-FR" sz="1400">
                          <a:effectLst/>
                        </a:rPr>
                        <a:t>2015</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1 374 606</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-0,6%</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1 286 476</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-0,6%</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1 113 478</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-0,3%</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88 130</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-0,8%</a:t>
                      </a:r>
                      <a:endParaRPr lang="fr-FR" sz="1400">
                        <a:effectLst/>
                        <a:latin typeface="Arial"/>
                        <a:ea typeface="Times New Roman"/>
                        <a:cs typeface="Times New Roman"/>
                      </a:endParaRPr>
                    </a:p>
                  </a:txBody>
                  <a:tcPr marL="41658" marR="41658" marT="0" marB="0" anchor="ctr"/>
                </a:tc>
              </a:tr>
              <a:tr h="489600">
                <a:tc>
                  <a:txBody>
                    <a:bodyPr/>
                    <a:lstStyle/>
                    <a:p>
                      <a:pPr algn="ctr">
                        <a:spcAft>
                          <a:spcPts val="0"/>
                        </a:spcAft>
                      </a:pPr>
                      <a:r>
                        <a:rPr lang="fr-FR" sz="1400" dirty="0">
                          <a:effectLst/>
                        </a:rPr>
                        <a:t>2016</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1 363 320</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-0,8%</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1 275 975</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a:effectLst/>
                        </a:rPr>
                        <a:t>-0,8%</a:t>
                      </a:r>
                      <a:endParaRPr lang="fr-FR" sz="140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1 106 975</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-0,6%</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87 345</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a:effectLst/>
                        </a:rPr>
                        <a:t>-0,9%</a:t>
                      </a:r>
                      <a:endParaRPr lang="fr-FR" sz="1400" dirty="0">
                        <a:effectLst/>
                        <a:latin typeface="Arial"/>
                        <a:ea typeface="Times New Roman"/>
                        <a:cs typeface="Times New Roman"/>
                      </a:endParaRPr>
                    </a:p>
                  </a:txBody>
                  <a:tcPr marL="41658" marR="41658" marT="0" marB="0" anchor="ctr"/>
                </a:tc>
              </a:tr>
              <a:tr h="489600">
                <a:tc>
                  <a:txBody>
                    <a:bodyPr/>
                    <a:lstStyle/>
                    <a:p>
                      <a:pPr algn="ctr">
                        <a:spcAft>
                          <a:spcPts val="0"/>
                        </a:spcAft>
                      </a:pPr>
                      <a:r>
                        <a:rPr lang="fr-FR" sz="1400" dirty="0" smtClean="0">
                          <a:effectLst/>
                          <a:latin typeface="Arial"/>
                          <a:ea typeface="Times New Roman"/>
                          <a:cs typeface="Times New Roman"/>
                        </a:rPr>
                        <a:t>2017</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smtClean="0">
                          <a:effectLst/>
                          <a:latin typeface="Arial"/>
                          <a:ea typeface="Times New Roman"/>
                          <a:cs typeface="Times New Roman"/>
                        </a:rPr>
                        <a:t>1 354 162</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smtClean="0">
                          <a:effectLst/>
                          <a:latin typeface="Arial"/>
                          <a:ea typeface="Times New Roman"/>
                          <a:cs typeface="Times New Roman"/>
                        </a:rPr>
                        <a:t>-0,7%</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smtClean="0">
                          <a:effectLst/>
                          <a:latin typeface="Arial"/>
                          <a:ea typeface="Times New Roman"/>
                          <a:cs typeface="Times New Roman"/>
                        </a:rPr>
                        <a:t>1 268 144</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smtClean="0">
                          <a:effectLst/>
                          <a:latin typeface="Arial"/>
                          <a:ea typeface="Times New Roman"/>
                          <a:cs typeface="Times New Roman"/>
                        </a:rPr>
                        <a:t>-0,6%</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smtClean="0">
                          <a:effectLst/>
                          <a:latin typeface="Arial"/>
                          <a:ea typeface="Times New Roman"/>
                          <a:cs typeface="Times New Roman"/>
                        </a:rPr>
                        <a:t>1 102 970</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smtClean="0">
                          <a:effectLst/>
                          <a:latin typeface="Arial"/>
                          <a:ea typeface="Times New Roman"/>
                          <a:cs typeface="Times New Roman"/>
                        </a:rPr>
                        <a:t>-0,4%</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smtClean="0">
                          <a:effectLst/>
                          <a:latin typeface="Arial"/>
                          <a:ea typeface="Times New Roman"/>
                          <a:cs typeface="Times New Roman"/>
                        </a:rPr>
                        <a:t>86 018</a:t>
                      </a:r>
                      <a:endParaRPr lang="fr-FR" sz="1400" dirty="0">
                        <a:effectLst/>
                        <a:latin typeface="Arial"/>
                        <a:ea typeface="Times New Roman"/>
                        <a:cs typeface="Times New Roman"/>
                      </a:endParaRPr>
                    </a:p>
                  </a:txBody>
                  <a:tcPr marL="41658" marR="41658" marT="0" marB="0" anchor="ctr"/>
                </a:tc>
                <a:tc>
                  <a:txBody>
                    <a:bodyPr/>
                    <a:lstStyle/>
                    <a:p>
                      <a:pPr algn="ctr">
                        <a:spcAft>
                          <a:spcPts val="0"/>
                        </a:spcAft>
                      </a:pPr>
                      <a:r>
                        <a:rPr lang="fr-FR" sz="1400" dirty="0" smtClean="0">
                          <a:effectLst/>
                          <a:latin typeface="Arial"/>
                          <a:ea typeface="Times New Roman"/>
                          <a:cs typeface="Times New Roman"/>
                        </a:rPr>
                        <a:t>-1,5%</a:t>
                      </a:r>
                      <a:endParaRPr lang="fr-FR" sz="1400" dirty="0">
                        <a:effectLst/>
                        <a:latin typeface="Arial"/>
                        <a:ea typeface="Times New Roman"/>
                        <a:cs typeface="Times New Roman"/>
                      </a:endParaRPr>
                    </a:p>
                  </a:txBody>
                  <a:tcPr marL="41658" marR="41658" marT="0" marB="0" anchor="ctr"/>
                </a:tc>
              </a:tr>
            </a:tbl>
          </a:graphicData>
        </a:graphic>
      </p:graphicFrame>
    </p:spTree>
    <p:extLst>
      <p:ext uri="{BB962C8B-B14F-4D97-AF65-F5344CB8AC3E}">
        <p14:creationId xmlns:p14="http://schemas.microsoft.com/office/powerpoint/2010/main" val="127088482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p:cNvSpPr>
            <a:spLocks noGrp="1"/>
          </p:cNvSpPr>
          <p:nvPr>
            <p:ph type="sldNum" sz="quarter" idx="12"/>
          </p:nvPr>
        </p:nvSpPr>
        <p:spPr/>
        <p:txBody>
          <a:bodyPr/>
          <a:lstStyle/>
          <a:p>
            <a:fld id="{ADEFBE2F-A300-4C51-B848-E8144F7052D2}" type="slidenum">
              <a:rPr lang="fr-FR" smtClean="0"/>
              <a:pPr/>
              <a:t>56</a:t>
            </a:fld>
            <a:endParaRPr lang="fr-FR"/>
          </a:p>
        </p:txBody>
      </p:sp>
      <p:sp>
        <p:nvSpPr>
          <p:cNvPr id="2" name="Titre 1"/>
          <p:cNvSpPr>
            <a:spLocks noGrp="1"/>
          </p:cNvSpPr>
          <p:nvPr>
            <p:ph type="title"/>
          </p:nvPr>
        </p:nvSpPr>
        <p:spPr>
          <a:xfrm>
            <a:off x="123825" y="528600"/>
            <a:ext cx="8229600" cy="414375"/>
          </a:xfrm>
        </p:spPr>
        <p:txBody>
          <a:bodyPr>
            <a:noAutofit/>
          </a:bodyPr>
          <a:lstStyle/>
          <a:p>
            <a:pPr algn="l"/>
            <a:r>
              <a:rPr lang="fr-FR" sz="2800" dirty="0" smtClean="0"/>
              <a:t>Indices et taux</a:t>
            </a:r>
            <a:endParaRPr lang="fr-FR" sz="2800" dirty="0"/>
          </a:p>
        </p:txBody>
      </p:sp>
      <p:sp>
        <p:nvSpPr>
          <p:cNvPr id="7" name="Rectangle 4"/>
          <p:cNvSpPr>
            <a:spLocks noChangeArrowheads="1"/>
          </p:cNvSpPr>
          <p:nvPr/>
        </p:nvSpPr>
        <p:spPr bwMode="auto">
          <a:xfrm>
            <a:off x="470596" y="1453874"/>
            <a:ext cx="3043951" cy="4740273"/>
          </a:xfrm>
          <a:prstGeom prst="rect">
            <a:avLst/>
          </a:prstGeom>
          <a:ln/>
          <a:extLst/>
        </p:spPr>
        <p:style>
          <a:lnRef idx="2">
            <a:schemeClr val="accent1"/>
          </a:lnRef>
          <a:fillRef idx="1">
            <a:schemeClr val="lt1"/>
          </a:fillRef>
          <a:effectRef idx="0">
            <a:schemeClr val="accent1"/>
          </a:effectRef>
          <a:fontRef idx="minor">
            <a:schemeClr val="dk1"/>
          </a:fontRef>
        </p:style>
        <p:txBody>
          <a:bodyPr lIns="88057" tIns="44028" rIns="88057" bIns="44028"/>
          <a:lstStyle/>
          <a:p>
            <a:pPr marL="330213" indent="-330213">
              <a:spcBef>
                <a:spcPct val="20000"/>
              </a:spcBef>
              <a:spcAft>
                <a:spcPct val="20000"/>
              </a:spcAft>
              <a:buClr>
                <a:schemeClr val="accent2"/>
              </a:buClr>
              <a:buFont typeface="Arial" panose="020B0604020202020204" pitchFamily="34" charset="0"/>
              <a:buChar char="•"/>
            </a:pPr>
            <a:r>
              <a:rPr lang="fr-FR" sz="1500" b="1" dirty="0">
                <a:solidFill>
                  <a:schemeClr val="accent6"/>
                </a:solidFill>
              </a:rPr>
              <a:t>Indice de fréquence (IF</a:t>
            </a:r>
            <a:r>
              <a:rPr lang="fr-FR" sz="1500" b="1" dirty="0" smtClean="0">
                <a:solidFill>
                  <a:schemeClr val="accent6"/>
                </a:solidFill>
              </a:rPr>
              <a:t>) : </a:t>
            </a:r>
            <a:r>
              <a:rPr lang="fr-FR" sz="1500" dirty="0">
                <a:solidFill>
                  <a:schemeClr val="accent6"/>
                </a:solidFill>
              </a:rPr>
              <a:t/>
            </a:r>
            <a:br>
              <a:rPr lang="fr-FR" sz="1500" dirty="0">
                <a:solidFill>
                  <a:schemeClr val="accent6"/>
                </a:solidFill>
              </a:rPr>
            </a:br>
            <a:r>
              <a:rPr lang="fr-FR" sz="1500" dirty="0">
                <a:solidFill>
                  <a:schemeClr val="accent6"/>
                </a:solidFill>
              </a:rPr>
              <a:t>nombre </a:t>
            </a:r>
            <a:r>
              <a:rPr lang="fr-FR" sz="1500" dirty="0" smtClean="0">
                <a:solidFill>
                  <a:schemeClr val="accent6"/>
                </a:solidFill>
              </a:rPr>
              <a:t>d’accidents avec </a:t>
            </a:r>
            <a:r>
              <a:rPr lang="fr-FR" sz="1500" dirty="0">
                <a:solidFill>
                  <a:schemeClr val="accent6"/>
                </a:solidFill>
              </a:rPr>
              <a:t>arrêt par </a:t>
            </a:r>
            <a:r>
              <a:rPr lang="fr-FR" sz="1500" dirty="0" smtClean="0">
                <a:solidFill>
                  <a:schemeClr val="accent6"/>
                </a:solidFill>
              </a:rPr>
              <a:t>millier de salariés</a:t>
            </a:r>
          </a:p>
          <a:p>
            <a:pPr marL="330213" indent="-330213">
              <a:spcBef>
                <a:spcPct val="20000"/>
              </a:spcBef>
              <a:spcAft>
                <a:spcPct val="20000"/>
              </a:spcAft>
              <a:buClr>
                <a:schemeClr val="accent2"/>
              </a:buClr>
              <a:buFont typeface="Arial" panose="020B0604020202020204" pitchFamily="34" charset="0"/>
              <a:buChar char="•"/>
            </a:pPr>
            <a:endParaRPr lang="fr-FR" sz="1500" dirty="0">
              <a:solidFill>
                <a:schemeClr val="accent6"/>
              </a:solidFill>
            </a:endParaRPr>
          </a:p>
          <a:p>
            <a:pPr marL="330213" indent="-330213">
              <a:spcBef>
                <a:spcPct val="20000"/>
              </a:spcBef>
              <a:spcAft>
                <a:spcPct val="20000"/>
              </a:spcAft>
              <a:buClr>
                <a:schemeClr val="accent2"/>
              </a:buClr>
              <a:buFont typeface="Arial" panose="020B0604020202020204" pitchFamily="34" charset="0"/>
              <a:buChar char="•"/>
            </a:pPr>
            <a:r>
              <a:rPr lang="fr-FR" sz="1500" b="1" dirty="0">
                <a:solidFill>
                  <a:schemeClr val="accent6"/>
                </a:solidFill>
              </a:rPr>
              <a:t>Taux de fréquence (TF</a:t>
            </a:r>
            <a:r>
              <a:rPr lang="fr-FR" sz="1500" b="1" dirty="0" smtClean="0">
                <a:solidFill>
                  <a:schemeClr val="accent6"/>
                </a:solidFill>
              </a:rPr>
              <a:t>) :</a:t>
            </a:r>
            <a:r>
              <a:rPr lang="fr-FR" sz="1500" b="1" dirty="0">
                <a:solidFill>
                  <a:schemeClr val="accent6"/>
                </a:solidFill>
              </a:rPr>
              <a:t/>
            </a:r>
            <a:br>
              <a:rPr lang="fr-FR" sz="1500" b="1" dirty="0">
                <a:solidFill>
                  <a:schemeClr val="accent6"/>
                </a:solidFill>
              </a:rPr>
            </a:br>
            <a:r>
              <a:rPr lang="fr-FR" sz="1500" dirty="0">
                <a:solidFill>
                  <a:schemeClr val="accent6"/>
                </a:solidFill>
              </a:rPr>
              <a:t>nombre </a:t>
            </a:r>
            <a:r>
              <a:rPr lang="fr-FR" sz="1500" dirty="0" smtClean="0">
                <a:solidFill>
                  <a:schemeClr val="accent6"/>
                </a:solidFill>
              </a:rPr>
              <a:t>d’accidents avec </a:t>
            </a:r>
            <a:r>
              <a:rPr lang="fr-FR" sz="1500" dirty="0">
                <a:solidFill>
                  <a:schemeClr val="accent6"/>
                </a:solidFill>
              </a:rPr>
              <a:t>arrêt par million d’heures </a:t>
            </a:r>
            <a:r>
              <a:rPr lang="fr-FR" sz="1500" dirty="0" smtClean="0">
                <a:solidFill>
                  <a:schemeClr val="accent6"/>
                </a:solidFill>
              </a:rPr>
              <a:t>travaillées</a:t>
            </a:r>
          </a:p>
          <a:p>
            <a:pPr marL="330213" indent="-330213">
              <a:spcBef>
                <a:spcPct val="20000"/>
              </a:spcBef>
              <a:spcAft>
                <a:spcPct val="20000"/>
              </a:spcAft>
              <a:buClr>
                <a:schemeClr val="accent2"/>
              </a:buClr>
              <a:buFont typeface="Arial" panose="020B0604020202020204" pitchFamily="34" charset="0"/>
              <a:buChar char="•"/>
            </a:pPr>
            <a:endParaRPr lang="fr-FR" sz="1500" dirty="0">
              <a:solidFill>
                <a:schemeClr val="accent6"/>
              </a:solidFill>
            </a:endParaRPr>
          </a:p>
          <a:p>
            <a:pPr marL="330213" indent="-330213">
              <a:spcBef>
                <a:spcPct val="20000"/>
              </a:spcBef>
              <a:spcAft>
                <a:spcPct val="20000"/>
              </a:spcAft>
              <a:buClr>
                <a:schemeClr val="accent2"/>
              </a:buClr>
              <a:buFont typeface="Arial" panose="020B0604020202020204" pitchFamily="34" charset="0"/>
              <a:buChar char="•"/>
            </a:pPr>
            <a:r>
              <a:rPr lang="fr-FR" sz="1500" b="1" dirty="0">
                <a:solidFill>
                  <a:schemeClr val="accent6"/>
                </a:solidFill>
              </a:rPr>
              <a:t>Indice de gravité (IG</a:t>
            </a:r>
            <a:r>
              <a:rPr lang="fr-FR" sz="1500" b="1" dirty="0" smtClean="0">
                <a:solidFill>
                  <a:schemeClr val="accent6"/>
                </a:solidFill>
              </a:rPr>
              <a:t>) :</a:t>
            </a:r>
            <a:r>
              <a:rPr lang="fr-FR" sz="1500" u="sng" dirty="0">
                <a:solidFill>
                  <a:schemeClr val="accent6"/>
                </a:solidFill>
              </a:rPr>
              <a:t/>
            </a:r>
            <a:br>
              <a:rPr lang="fr-FR" sz="1500" u="sng" dirty="0">
                <a:solidFill>
                  <a:schemeClr val="accent6"/>
                </a:solidFill>
              </a:rPr>
            </a:br>
            <a:r>
              <a:rPr lang="fr-FR" sz="1500" dirty="0">
                <a:solidFill>
                  <a:schemeClr val="accent6"/>
                </a:solidFill>
              </a:rPr>
              <a:t>total des taux d’incapacité permanente par million d’heures </a:t>
            </a:r>
            <a:r>
              <a:rPr lang="fr-FR" sz="1500" dirty="0" smtClean="0">
                <a:solidFill>
                  <a:schemeClr val="accent6"/>
                </a:solidFill>
              </a:rPr>
              <a:t>travaillées</a:t>
            </a:r>
          </a:p>
          <a:p>
            <a:pPr marL="330213" indent="-330213">
              <a:spcBef>
                <a:spcPct val="20000"/>
              </a:spcBef>
              <a:spcAft>
                <a:spcPct val="20000"/>
              </a:spcAft>
              <a:buClr>
                <a:schemeClr val="accent2"/>
              </a:buClr>
              <a:buFont typeface="Arial" panose="020B0604020202020204" pitchFamily="34" charset="0"/>
              <a:buChar char="•"/>
            </a:pPr>
            <a:endParaRPr lang="fr-FR" sz="1500" dirty="0">
              <a:solidFill>
                <a:schemeClr val="accent6"/>
              </a:solidFill>
            </a:endParaRPr>
          </a:p>
          <a:p>
            <a:pPr marL="330213" indent="-330213">
              <a:spcBef>
                <a:spcPct val="20000"/>
              </a:spcBef>
              <a:spcAft>
                <a:spcPct val="20000"/>
              </a:spcAft>
              <a:buClr>
                <a:schemeClr val="accent2"/>
              </a:buClr>
              <a:buFont typeface="Arial" panose="020B0604020202020204" pitchFamily="34" charset="0"/>
              <a:buChar char="•"/>
            </a:pPr>
            <a:r>
              <a:rPr lang="fr-FR" sz="1500" b="1" dirty="0">
                <a:solidFill>
                  <a:schemeClr val="accent6"/>
                </a:solidFill>
              </a:rPr>
              <a:t>Taux de gravité (TG) :</a:t>
            </a:r>
            <a:br>
              <a:rPr lang="fr-FR" sz="1500" b="1" dirty="0">
                <a:solidFill>
                  <a:schemeClr val="accent6"/>
                </a:solidFill>
              </a:rPr>
            </a:br>
            <a:r>
              <a:rPr lang="fr-FR" sz="1500" dirty="0">
                <a:solidFill>
                  <a:schemeClr val="accent6"/>
                </a:solidFill>
              </a:rPr>
              <a:t>nombre de journées perdues par millier d'heures </a:t>
            </a:r>
            <a:r>
              <a:rPr lang="fr-FR" sz="1500" dirty="0" smtClean="0">
                <a:solidFill>
                  <a:schemeClr val="accent6"/>
                </a:solidFill>
              </a:rPr>
              <a:t>travaillées</a:t>
            </a:r>
            <a:endParaRPr lang="fr-FR" sz="1500" dirty="0">
              <a:solidFill>
                <a:schemeClr val="accent6"/>
              </a:solidFill>
            </a:endParaRPr>
          </a:p>
        </p:txBody>
      </p:sp>
      <p:sp>
        <p:nvSpPr>
          <p:cNvPr id="8" name="Rectangle 825"/>
          <p:cNvSpPr>
            <a:spLocks noChangeArrowheads="1"/>
          </p:cNvSpPr>
          <p:nvPr/>
        </p:nvSpPr>
        <p:spPr bwMode="auto">
          <a:xfrm>
            <a:off x="3697238" y="1453874"/>
            <a:ext cx="5184576" cy="47402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8057" tIns="44028" rIns="88057" bIns="44028"/>
          <a:lstStyle/>
          <a:p>
            <a:pPr marL="330213" indent="-330213">
              <a:spcBef>
                <a:spcPct val="20000"/>
              </a:spcBef>
              <a:spcAft>
                <a:spcPct val="20000"/>
              </a:spcAft>
              <a:buClr>
                <a:schemeClr val="accent2"/>
              </a:buClr>
              <a:buFont typeface="Arial" panose="020B0604020202020204" pitchFamily="34" charset="0"/>
              <a:buChar char="•"/>
            </a:pPr>
            <a:r>
              <a:rPr lang="fr-FR" sz="1500" dirty="0">
                <a:solidFill>
                  <a:schemeClr val="accent6"/>
                </a:solidFill>
              </a:rPr>
              <a:t>Seuls les salariés présents</a:t>
            </a:r>
            <a:br>
              <a:rPr lang="fr-FR" sz="1500" dirty="0">
                <a:solidFill>
                  <a:schemeClr val="accent6"/>
                </a:solidFill>
              </a:rPr>
            </a:br>
            <a:r>
              <a:rPr lang="fr-FR" sz="1500" dirty="0">
                <a:solidFill>
                  <a:schemeClr val="accent6"/>
                </a:solidFill>
              </a:rPr>
              <a:t>les derniers jours des trimestres</a:t>
            </a:r>
            <a:br>
              <a:rPr lang="fr-FR" sz="1500" dirty="0">
                <a:solidFill>
                  <a:schemeClr val="accent6"/>
                </a:solidFill>
              </a:rPr>
            </a:br>
            <a:r>
              <a:rPr lang="fr-FR" sz="1500" dirty="0">
                <a:solidFill>
                  <a:schemeClr val="accent6"/>
                </a:solidFill>
              </a:rPr>
              <a:t>(</a:t>
            </a:r>
            <a:r>
              <a:rPr lang="fr-FR" sz="1500" dirty="0" smtClean="0">
                <a:solidFill>
                  <a:schemeClr val="accent6"/>
                </a:solidFill>
              </a:rPr>
              <a:t>sauf </a:t>
            </a:r>
            <a:r>
              <a:rPr lang="fr-FR" sz="1500" dirty="0" err="1">
                <a:solidFill>
                  <a:schemeClr val="accent6"/>
                </a:solidFill>
              </a:rPr>
              <a:t>interim</a:t>
            </a:r>
            <a:r>
              <a:rPr lang="fr-FR" sz="1500" dirty="0">
                <a:solidFill>
                  <a:schemeClr val="accent6"/>
                </a:solidFill>
              </a:rPr>
              <a:t>, derniers jours des mois) sont comptés prorata </a:t>
            </a:r>
            <a:r>
              <a:rPr lang="fr-FR" sz="1500" dirty="0" err="1" smtClean="0">
                <a:solidFill>
                  <a:schemeClr val="accent6"/>
                </a:solidFill>
              </a:rPr>
              <a:t>temporis</a:t>
            </a:r>
            <a:endParaRPr lang="fr-FR" sz="1500" dirty="0" smtClean="0">
              <a:solidFill>
                <a:schemeClr val="accent6"/>
              </a:solidFill>
            </a:endParaRPr>
          </a:p>
          <a:p>
            <a:pPr marL="330213" indent="-330213">
              <a:spcBef>
                <a:spcPts val="1200"/>
              </a:spcBef>
              <a:spcAft>
                <a:spcPct val="20000"/>
              </a:spcAft>
              <a:buClr>
                <a:schemeClr val="accent2"/>
              </a:buClr>
              <a:buFont typeface="Arial" panose="020B0604020202020204" pitchFamily="34" charset="0"/>
              <a:buChar char="•"/>
            </a:pPr>
            <a:r>
              <a:rPr lang="fr-FR" sz="1500" dirty="0" smtClean="0">
                <a:solidFill>
                  <a:schemeClr val="accent6"/>
                </a:solidFill>
              </a:rPr>
              <a:t>Décompte </a:t>
            </a:r>
            <a:r>
              <a:rPr lang="fr-FR" sz="1500" dirty="0">
                <a:solidFill>
                  <a:schemeClr val="accent6"/>
                </a:solidFill>
              </a:rPr>
              <a:t>des salariés</a:t>
            </a:r>
            <a:br>
              <a:rPr lang="fr-FR" sz="1500" dirty="0">
                <a:solidFill>
                  <a:schemeClr val="accent6"/>
                </a:solidFill>
              </a:rPr>
            </a:br>
            <a:r>
              <a:rPr lang="fr-FR" sz="1500" dirty="0">
                <a:solidFill>
                  <a:schemeClr val="accent6"/>
                </a:solidFill>
              </a:rPr>
              <a:t>déclaratif jusqu’en 2007, automatisé à partir de 2008</a:t>
            </a:r>
            <a:br>
              <a:rPr lang="fr-FR" sz="1500" dirty="0">
                <a:solidFill>
                  <a:schemeClr val="accent6"/>
                </a:solidFill>
              </a:rPr>
            </a:br>
            <a:r>
              <a:rPr lang="fr-FR" sz="1500" dirty="0">
                <a:solidFill>
                  <a:schemeClr val="accent6"/>
                </a:solidFill>
              </a:rPr>
              <a:t>(DADSU actuellement DSN </a:t>
            </a:r>
            <a:r>
              <a:rPr lang="fr-FR" sz="1500" dirty="0" smtClean="0">
                <a:solidFill>
                  <a:schemeClr val="accent6"/>
                </a:solidFill>
              </a:rPr>
              <a:t>demain)</a:t>
            </a:r>
          </a:p>
          <a:p>
            <a:pPr marL="330213" indent="-330213">
              <a:spcBef>
                <a:spcPts val="1200"/>
              </a:spcBef>
              <a:spcAft>
                <a:spcPct val="20000"/>
              </a:spcAft>
              <a:buClr>
                <a:schemeClr val="accent2"/>
              </a:buClr>
              <a:buFont typeface="Arial" panose="020B0604020202020204" pitchFamily="34" charset="0"/>
              <a:buChar char="•"/>
            </a:pPr>
            <a:r>
              <a:rPr lang="fr-FR" sz="1500" dirty="0" smtClean="0">
                <a:solidFill>
                  <a:schemeClr val="accent6"/>
                </a:solidFill>
              </a:rPr>
              <a:t>IF</a:t>
            </a:r>
            <a:r>
              <a:rPr lang="fr-FR" sz="1500" dirty="0">
                <a:solidFill>
                  <a:schemeClr val="accent6"/>
                </a:solidFill>
              </a:rPr>
              <a:t>, TF, IG, TG n’ont de </a:t>
            </a:r>
            <a:r>
              <a:rPr lang="fr-FR" sz="1500" dirty="0" smtClean="0">
                <a:solidFill>
                  <a:schemeClr val="accent6"/>
                </a:solidFill>
              </a:rPr>
              <a:t>sens que </a:t>
            </a:r>
            <a:r>
              <a:rPr lang="fr-FR" sz="1500" dirty="0">
                <a:solidFill>
                  <a:schemeClr val="accent6"/>
                </a:solidFill>
              </a:rPr>
              <a:t>pour les </a:t>
            </a:r>
            <a:r>
              <a:rPr lang="fr-FR" sz="1500" dirty="0" smtClean="0">
                <a:solidFill>
                  <a:schemeClr val="accent6"/>
                </a:solidFill>
              </a:rPr>
              <a:t>accidents;</a:t>
            </a:r>
            <a:r>
              <a:rPr lang="fr-FR" sz="1500" dirty="0">
                <a:solidFill>
                  <a:schemeClr val="accent6"/>
                </a:solidFill>
              </a:rPr>
              <a:t/>
            </a:r>
            <a:br>
              <a:rPr lang="fr-FR" sz="1500" dirty="0">
                <a:solidFill>
                  <a:schemeClr val="accent6"/>
                </a:solidFill>
              </a:rPr>
            </a:br>
            <a:r>
              <a:rPr lang="fr-FR" sz="1500" dirty="0">
                <a:solidFill>
                  <a:schemeClr val="accent6"/>
                </a:solidFill>
              </a:rPr>
              <a:t>pas pour les MP </a:t>
            </a:r>
            <a:r>
              <a:rPr lang="fr-FR" sz="1500" dirty="0" smtClean="0">
                <a:solidFill>
                  <a:schemeClr val="accent6"/>
                </a:solidFill>
              </a:rPr>
              <a:t>!</a:t>
            </a:r>
          </a:p>
          <a:p>
            <a:pPr marL="330213" indent="-330213">
              <a:spcBef>
                <a:spcPts val="1200"/>
              </a:spcBef>
              <a:spcAft>
                <a:spcPct val="20000"/>
              </a:spcAft>
              <a:buClr>
                <a:schemeClr val="accent2"/>
              </a:buClr>
              <a:buFont typeface="Arial" panose="020B0604020202020204" pitchFamily="34" charset="0"/>
              <a:buChar char="•"/>
            </a:pPr>
            <a:r>
              <a:rPr lang="fr-FR" sz="1500" dirty="0" smtClean="0">
                <a:solidFill>
                  <a:schemeClr val="accent6"/>
                </a:solidFill>
              </a:rPr>
              <a:t>Dans </a:t>
            </a:r>
            <a:r>
              <a:rPr lang="fr-FR" sz="1500" dirty="0">
                <a:solidFill>
                  <a:schemeClr val="accent6"/>
                </a:solidFill>
              </a:rPr>
              <a:t>l’indice de </a:t>
            </a:r>
            <a:r>
              <a:rPr lang="fr-FR" sz="1500" dirty="0" smtClean="0">
                <a:solidFill>
                  <a:schemeClr val="accent6"/>
                </a:solidFill>
              </a:rPr>
              <a:t>gravité, les </a:t>
            </a:r>
            <a:r>
              <a:rPr lang="fr-FR" sz="1500" dirty="0">
                <a:solidFill>
                  <a:schemeClr val="accent6"/>
                </a:solidFill>
              </a:rPr>
              <a:t>décès sont </a:t>
            </a:r>
            <a:r>
              <a:rPr lang="fr-FR" sz="1500" dirty="0" smtClean="0">
                <a:solidFill>
                  <a:schemeClr val="accent6"/>
                </a:solidFill>
              </a:rPr>
              <a:t>comptés comme </a:t>
            </a:r>
            <a:r>
              <a:rPr lang="fr-FR" sz="1500" dirty="0">
                <a:solidFill>
                  <a:schemeClr val="accent6"/>
                </a:solidFill>
              </a:rPr>
              <a:t>des incapacités à </a:t>
            </a:r>
            <a:r>
              <a:rPr lang="fr-FR" sz="1500" dirty="0" smtClean="0">
                <a:solidFill>
                  <a:schemeClr val="accent6"/>
                </a:solidFill>
              </a:rPr>
              <a:t>99%</a:t>
            </a:r>
          </a:p>
          <a:p>
            <a:pPr marL="330213" indent="-330213">
              <a:spcBef>
                <a:spcPts val="1200"/>
              </a:spcBef>
              <a:spcAft>
                <a:spcPct val="20000"/>
              </a:spcAft>
              <a:buClr>
                <a:schemeClr val="accent2"/>
              </a:buClr>
              <a:buFont typeface="Arial" panose="020B0604020202020204" pitchFamily="34" charset="0"/>
              <a:buChar char="•"/>
            </a:pPr>
            <a:r>
              <a:rPr lang="fr-FR" sz="1500" dirty="0" smtClean="0">
                <a:solidFill>
                  <a:schemeClr val="accent6"/>
                </a:solidFill>
              </a:rPr>
              <a:t>Mais</a:t>
            </a:r>
            <a:r>
              <a:rPr lang="fr-FR" sz="1500" dirty="0">
                <a:solidFill>
                  <a:schemeClr val="accent6"/>
                </a:solidFill>
              </a:rPr>
              <a:t>, par définition, les </a:t>
            </a:r>
            <a:r>
              <a:rPr lang="fr-FR" sz="1500" dirty="0" smtClean="0">
                <a:solidFill>
                  <a:schemeClr val="accent6"/>
                </a:solidFill>
              </a:rPr>
              <a:t>décès ne </a:t>
            </a:r>
            <a:r>
              <a:rPr lang="fr-FR" sz="1500" dirty="0">
                <a:solidFill>
                  <a:schemeClr val="accent6"/>
                </a:solidFill>
              </a:rPr>
              <a:t>sont pas pris en </a:t>
            </a:r>
            <a:r>
              <a:rPr lang="fr-FR" sz="1500" dirty="0" smtClean="0">
                <a:solidFill>
                  <a:schemeClr val="accent6"/>
                </a:solidFill>
              </a:rPr>
              <a:t>compte dans </a:t>
            </a:r>
            <a:r>
              <a:rPr lang="fr-FR" sz="1500" dirty="0">
                <a:solidFill>
                  <a:schemeClr val="accent6"/>
                </a:solidFill>
              </a:rPr>
              <a:t>le taux de </a:t>
            </a:r>
            <a:r>
              <a:rPr lang="fr-FR" sz="1500" dirty="0" smtClean="0">
                <a:solidFill>
                  <a:schemeClr val="accent6"/>
                </a:solidFill>
              </a:rPr>
              <a:t>gravité</a:t>
            </a:r>
          </a:p>
          <a:p>
            <a:pPr marL="330213" indent="-330213">
              <a:spcBef>
                <a:spcPts val="1200"/>
              </a:spcBef>
              <a:spcAft>
                <a:spcPct val="20000"/>
              </a:spcAft>
              <a:buClr>
                <a:schemeClr val="accent2"/>
              </a:buClr>
              <a:buFont typeface="Arial" panose="020B0604020202020204" pitchFamily="34" charset="0"/>
              <a:buChar char="•"/>
            </a:pPr>
            <a:r>
              <a:rPr lang="fr-FR" sz="1500" dirty="0" smtClean="0">
                <a:solidFill>
                  <a:schemeClr val="accent6"/>
                </a:solidFill>
              </a:rPr>
              <a:t>Sont </a:t>
            </a:r>
            <a:r>
              <a:rPr lang="fr-FR" sz="1500" dirty="0">
                <a:solidFill>
                  <a:schemeClr val="accent6"/>
                </a:solidFill>
              </a:rPr>
              <a:t>comptés comme </a:t>
            </a:r>
            <a:r>
              <a:rPr lang="fr-FR" sz="1500" dirty="0" smtClean="0">
                <a:solidFill>
                  <a:schemeClr val="accent6"/>
                </a:solidFill>
              </a:rPr>
              <a:t>décès par </a:t>
            </a:r>
            <a:r>
              <a:rPr lang="fr-FR" sz="1500" dirty="0">
                <a:solidFill>
                  <a:schemeClr val="accent6"/>
                </a:solidFill>
              </a:rPr>
              <a:t>la Branche AT/MP, </a:t>
            </a:r>
            <a:r>
              <a:rPr lang="fr-FR" sz="1500" dirty="0" smtClean="0">
                <a:solidFill>
                  <a:schemeClr val="accent6"/>
                </a:solidFill>
              </a:rPr>
              <a:t>les décès </a:t>
            </a:r>
            <a:r>
              <a:rPr lang="fr-FR" sz="1500" dirty="0">
                <a:solidFill>
                  <a:schemeClr val="accent6"/>
                </a:solidFill>
              </a:rPr>
              <a:t>survenus avant </a:t>
            </a:r>
            <a:r>
              <a:rPr lang="fr-FR" sz="1500" dirty="0" smtClean="0">
                <a:solidFill>
                  <a:schemeClr val="accent6"/>
                </a:solidFill>
              </a:rPr>
              <a:t>consolidation</a:t>
            </a:r>
            <a:endParaRPr lang="fr-FR" sz="1500" dirty="0">
              <a:solidFill>
                <a:schemeClr val="accent6"/>
              </a:solidFill>
            </a:endParaRPr>
          </a:p>
        </p:txBody>
      </p:sp>
    </p:spTree>
    <p:extLst>
      <p:ext uri="{BB962C8B-B14F-4D97-AF65-F5344CB8AC3E}">
        <p14:creationId xmlns:p14="http://schemas.microsoft.com/office/powerpoint/2010/main" val="170919906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33375" y="450826"/>
            <a:ext cx="8229600" cy="454049"/>
          </a:xfrm>
        </p:spPr>
        <p:txBody>
          <a:bodyPr anchor="t">
            <a:noAutofit/>
          </a:bodyPr>
          <a:lstStyle/>
          <a:p>
            <a:r>
              <a:rPr lang="fr-FR" sz="2800" dirty="0" smtClean="0"/>
              <a:t>Accidents </a:t>
            </a:r>
            <a:r>
              <a:rPr lang="fr-FR" sz="2800" dirty="0"/>
              <a:t>du travail</a:t>
            </a:r>
          </a:p>
        </p:txBody>
      </p:sp>
      <p:sp>
        <p:nvSpPr>
          <p:cNvPr id="6" name="Espace réservé du numéro de diapositive 5"/>
          <p:cNvSpPr>
            <a:spLocks noGrp="1"/>
          </p:cNvSpPr>
          <p:nvPr>
            <p:ph type="sldNum" sz="quarter" idx="12"/>
          </p:nvPr>
        </p:nvSpPr>
        <p:spPr/>
        <p:txBody>
          <a:bodyPr/>
          <a:lstStyle/>
          <a:p>
            <a:fld id="{ADEFBE2F-A300-4C51-B848-E8144F7052D2}" type="slidenum">
              <a:rPr lang="fr-FR" smtClean="0"/>
              <a:pPr/>
              <a:t>57</a:t>
            </a:fld>
            <a:endParaRPr lang="fr-F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193" y="1617515"/>
            <a:ext cx="7394189" cy="4392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9887" y="1244626"/>
            <a:ext cx="4055879" cy="10031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134345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8D80BBEC-4D63-C844-A379-BE1BA1814F01}" type="slidenum">
              <a:rPr lang="fr-FR" smtClean="0"/>
              <a:t>58</a:t>
            </a:fld>
            <a:endParaRPr lang="fr-FR"/>
          </a:p>
        </p:txBody>
      </p:sp>
      <p:sp>
        <p:nvSpPr>
          <p:cNvPr id="4" name="Titre 1"/>
          <p:cNvSpPr>
            <a:spLocks noGrp="1"/>
          </p:cNvSpPr>
          <p:nvPr>
            <p:ph type="title"/>
          </p:nvPr>
        </p:nvSpPr>
        <p:spPr>
          <a:xfrm>
            <a:off x="97193" y="269851"/>
            <a:ext cx="8229600" cy="587399"/>
          </a:xfrm>
        </p:spPr>
        <p:txBody>
          <a:bodyPr>
            <a:normAutofit/>
          </a:bodyPr>
          <a:lstStyle/>
          <a:p>
            <a:r>
              <a:rPr lang="fr-FR" sz="2800" dirty="0" smtClean="0"/>
              <a:t>Accidents </a:t>
            </a:r>
            <a:r>
              <a:rPr lang="fr-FR" sz="2800" dirty="0"/>
              <a:t>de </a:t>
            </a:r>
            <a:r>
              <a:rPr lang="fr-FR" sz="2800" dirty="0" smtClean="0"/>
              <a:t>trajet</a:t>
            </a:r>
            <a:endParaRPr lang="fr-FR" sz="2800"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93" y="1543050"/>
            <a:ext cx="7075132" cy="4493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6337" y="781050"/>
            <a:ext cx="4039569" cy="1332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5109926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8150" y="460351"/>
            <a:ext cx="8439150" cy="615974"/>
          </a:xfrm>
        </p:spPr>
        <p:txBody>
          <a:bodyPr anchor="ctr">
            <a:noAutofit/>
          </a:bodyPr>
          <a:lstStyle/>
          <a:p>
            <a:pPr algn="l"/>
            <a:r>
              <a:rPr lang="fr-FR" dirty="0" smtClean="0"/>
              <a:t>LES Maladies professionnelles</a:t>
            </a:r>
            <a:endParaRPr lang="fr-FR" dirty="0"/>
          </a:p>
        </p:txBody>
      </p:sp>
      <p:sp>
        <p:nvSpPr>
          <p:cNvPr id="6" name="Espace réservé du numéro de diapositive 5"/>
          <p:cNvSpPr>
            <a:spLocks noGrp="1"/>
          </p:cNvSpPr>
          <p:nvPr>
            <p:ph type="sldNum" sz="quarter" idx="12"/>
          </p:nvPr>
        </p:nvSpPr>
        <p:spPr/>
        <p:txBody>
          <a:bodyPr/>
          <a:lstStyle/>
          <a:p>
            <a:fld id="{ADEFBE2F-A300-4C51-B848-E8144F7052D2}" type="slidenum">
              <a:rPr lang="fr-FR" smtClean="0"/>
              <a:pPr/>
              <a:t>59</a:t>
            </a:fld>
            <a:endParaRPr lang="fr-FR"/>
          </a:p>
        </p:txBody>
      </p:sp>
      <p:graphicFrame>
        <p:nvGraphicFramePr>
          <p:cNvPr id="7" name="Tableau 6"/>
          <p:cNvGraphicFramePr>
            <a:graphicFrameLocks noGrp="1"/>
          </p:cNvGraphicFramePr>
          <p:nvPr>
            <p:extLst>
              <p:ext uri="{D42A27DB-BD31-4B8C-83A1-F6EECF244321}">
                <p14:modId xmlns:p14="http://schemas.microsoft.com/office/powerpoint/2010/main" val="3056312865"/>
              </p:ext>
            </p:extLst>
          </p:nvPr>
        </p:nvGraphicFramePr>
        <p:xfrm>
          <a:off x="198562" y="1465362"/>
          <a:ext cx="8783513" cy="4487832"/>
        </p:xfrm>
        <a:graphic>
          <a:graphicData uri="http://schemas.openxmlformats.org/drawingml/2006/table">
            <a:tbl>
              <a:tblPr firstRow="1" firstCol="1" bandRow="1">
                <a:tableStyleId>{8EC20E35-A176-4012-BC5E-935CFFF8708E}</a:tableStyleId>
              </a:tblPr>
              <a:tblGrid>
                <a:gridCol w="4068638"/>
                <a:gridCol w="1080135"/>
                <a:gridCol w="908685"/>
                <a:gridCol w="908685"/>
                <a:gridCol w="908685"/>
                <a:gridCol w="908685"/>
              </a:tblGrid>
              <a:tr h="391752">
                <a:tc>
                  <a:txBody>
                    <a:bodyPr/>
                    <a:lstStyle/>
                    <a:p>
                      <a:pPr algn="ctr">
                        <a:spcAft>
                          <a:spcPts val="0"/>
                        </a:spcAft>
                      </a:pPr>
                      <a:endParaRPr lang="fr-FR" sz="1100" dirty="0">
                        <a:effectLst/>
                        <a:latin typeface="+mn-lt"/>
                        <a:ea typeface="Times New Roman"/>
                        <a:cs typeface="Times New Roman"/>
                      </a:endParaRPr>
                    </a:p>
                  </a:txBody>
                  <a:tcPr marL="41658" marR="41658" marT="0" marB="0" anchor="b">
                    <a:lnT w="25400" cmpd="sng">
                      <a:noFill/>
                    </a:lnT>
                    <a:noFill/>
                  </a:tcPr>
                </a:tc>
                <a:tc>
                  <a:txBody>
                    <a:bodyPr/>
                    <a:lstStyle/>
                    <a:p>
                      <a:pPr algn="ctr">
                        <a:spcAft>
                          <a:spcPts val="0"/>
                        </a:spcAft>
                      </a:pPr>
                      <a:r>
                        <a:rPr lang="fr-FR" sz="1600" dirty="0">
                          <a:effectLst/>
                        </a:rPr>
                        <a:t>2013</a:t>
                      </a:r>
                      <a:endParaRPr lang="fr-FR" sz="1600" b="0" dirty="0">
                        <a:solidFill>
                          <a:srgbClr val="F8F8F8"/>
                        </a:solidFill>
                        <a:effectLst/>
                        <a:latin typeface="+mn-lt"/>
                        <a:ea typeface="Times New Roman"/>
                        <a:cs typeface="Times New Roman"/>
                      </a:endParaRPr>
                    </a:p>
                  </a:txBody>
                  <a:tcPr marL="41658" marR="41658" marT="0" marB="0" anchor="ctr"/>
                </a:tc>
                <a:tc>
                  <a:txBody>
                    <a:bodyPr/>
                    <a:lstStyle/>
                    <a:p>
                      <a:pPr algn="ctr">
                        <a:spcAft>
                          <a:spcPts val="0"/>
                        </a:spcAft>
                      </a:pPr>
                      <a:r>
                        <a:rPr lang="fr-FR" sz="1600" dirty="0">
                          <a:effectLst/>
                        </a:rPr>
                        <a:t>2014</a:t>
                      </a:r>
                      <a:endParaRPr lang="fr-FR" sz="1600" b="0" dirty="0">
                        <a:solidFill>
                          <a:srgbClr val="F8F8F8"/>
                        </a:solidFill>
                        <a:effectLst/>
                        <a:latin typeface="+mn-lt"/>
                        <a:ea typeface="Times New Roman"/>
                        <a:cs typeface="Times New Roman"/>
                      </a:endParaRPr>
                    </a:p>
                  </a:txBody>
                  <a:tcPr marL="41658" marR="41658" marT="0" marB="0" anchor="ctr"/>
                </a:tc>
                <a:tc>
                  <a:txBody>
                    <a:bodyPr/>
                    <a:lstStyle/>
                    <a:p>
                      <a:pPr algn="ctr">
                        <a:spcAft>
                          <a:spcPts val="0"/>
                        </a:spcAft>
                      </a:pPr>
                      <a:r>
                        <a:rPr lang="fr-FR" sz="1600" dirty="0">
                          <a:effectLst/>
                        </a:rPr>
                        <a:t>2015</a:t>
                      </a:r>
                      <a:endParaRPr lang="fr-FR" sz="1600" b="0" dirty="0">
                        <a:solidFill>
                          <a:srgbClr val="F8F8F8"/>
                        </a:solidFill>
                        <a:effectLst/>
                        <a:latin typeface="+mn-lt"/>
                        <a:ea typeface="Times New Roman"/>
                        <a:cs typeface="Times New Roman"/>
                      </a:endParaRPr>
                    </a:p>
                  </a:txBody>
                  <a:tcPr marL="41658" marR="41658" marT="0" marB="0" anchor="ctr"/>
                </a:tc>
                <a:tc>
                  <a:txBody>
                    <a:bodyPr/>
                    <a:lstStyle/>
                    <a:p>
                      <a:pPr algn="ctr">
                        <a:spcAft>
                          <a:spcPts val="0"/>
                        </a:spcAft>
                      </a:pPr>
                      <a:r>
                        <a:rPr lang="fr-FR" sz="1600" dirty="0">
                          <a:effectLst/>
                        </a:rPr>
                        <a:t>2016</a:t>
                      </a:r>
                      <a:endParaRPr lang="fr-FR" sz="1600" b="0" dirty="0">
                        <a:solidFill>
                          <a:srgbClr val="F8F8F8"/>
                        </a:solidFill>
                        <a:effectLst/>
                        <a:latin typeface="+mn-lt"/>
                        <a:ea typeface="Times New Roman"/>
                        <a:cs typeface="Times New Roman"/>
                      </a:endParaRPr>
                    </a:p>
                  </a:txBody>
                  <a:tcPr marL="41658" marR="41658" marT="0" marB="0" anchor="ctr"/>
                </a:tc>
                <a:tc>
                  <a:txBody>
                    <a:bodyPr/>
                    <a:lstStyle/>
                    <a:p>
                      <a:pPr algn="ctr">
                        <a:spcAft>
                          <a:spcPts val="0"/>
                        </a:spcAft>
                      </a:pPr>
                      <a:r>
                        <a:rPr lang="fr-FR" sz="1600" dirty="0" smtClean="0">
                          <a:effectLst/>
                        </a:rPr>
                        <a:t>2017</a:t>
                      </a:r>
                      <a:endParaRPr lang="fr-FR" sz="1600" b="0" dirty="0">
                        <a:solidFill>
                          <a:srgbClr val="F8F8F8"/>
                        </a:solidFill>
                        <a:effectLst/>
                        <a:latin typeface="+mn-lt"/>
                        <a:ea typeface="Times New Roman"/>
                        <a:cs typeface="Times New Roman"/>
                      </a:endParaRPr>
                    </a:p>
                  </a:txBody>
                  <a:tcPr marL="41658" marR="41658" marT="0" marB="0" anchor="ctr"/>
                </a:tc>
              </a:tr>
              <a:tr h="288000">
                <a:tc rowSpan="2">
                  <a:txBody>
                    <a:bodyPr/>
                    <a:lstStyle/>
                    <a:p>
                      <a:pPr>
                        <a:spcAft>
                          <a:spcPts val="0"/>
                        </a:spcAft>
                      </a:pPr>
                      <a:r>
                        <a:rPr lang="fr-FR" sz="1400" dirty="0">
                          <a:effectLst/>
                        </a:rPr>
                        <a:t>Troubles musculo-squelettiques (TMS)</a:t>
                      </a:r>
                      <a:endParaRPr lang="fr-FR" sz="1400" b="1" dirty="0">
                        <a:solidFill>
                          <a:srgbClr val="080808"/>
                        </a:solidFill>
                        <a:effectLst/>
                        <a:latin typeface="+mn-lt"/>
                        <a:ea typeface="Times New Roman"/>
                        <a:cs typeface="Times New Roman"/>
                      </a:endParaRPr>
                    </a:p>
                  </a:txBody>
                  <a:tcPr marL="41658" marR="41658" marT="0" marB="0" anchor="ctr">
                    <a:lnB w="28575" cap="flat" cmpd="sng" algn="ctr">
                      <a:solidFill>
                        <a:schemeClr val="bg1"/>
                      </a:solidFill>
                      <a:prstDash val="solid"/>
                      <a:round/>
                      <a:headEnd type="none" w="med" len="med"/>
                      <a:tailEnd type="none" w="med" len="med"/>
                    </a:lnB>
                    <a:solidFill>
                      <a:schemeClr val="bg1">
                        <a:lumMod val="65000"/>
                      </a:schemeClr>
                    </a:solidFill>
                  </a:tcPr>
                </a:tc>
                <a:tc>
                  <a:txBody>
                    <a:bodyPr/>
                    <a:lstStyle/>
                    <a:p>
                      <a:pPr algn="ctr">
                        <a:spcAft>
                          <a:spcPts val="0"/>
                        </a:spcAft>
                      </a:pPr>
                      <a:r>
                        <a:rPr lang="fr-FR" sz="1400" dirty="0">
                          <a:effectLst/>
                        </a:rPr>
                        <a:t>44 680</a:t>
                      </a:r>
                      <a:endParaRPr lang="fr-FR" sz="1400" b="0"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45 079</a:t>
                      </a:r>
                      <a:endParaRPr lang="fr-FR" sz="1400" b="0"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44 349</a:t>
                      </a:r>
                      <a:endParaRPr lang="fr-FR" sz="1400" b="0"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42 535</a:t>
                      </a:r>
                      <a:endParaRPr lang="fr-FR" sz="1400" b="0"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kern="1200" dirty="0" smtClean="0">
                          <a:effectLst/>
                        </a:rPr>
                        <a:t>42 349</a:t>
                      </a:r>
                      <a:endParaRPr lang="fr-FR" sz="1400" kern="1200" dirty="0">
                        <a:solidFill>
                          <a:schemeClr val="dk1"/>
                        </a:solidFill>
                        <a:effectLst/>
                        <a:latin typeface="+mn-lt"/>
                        <a:ea typeface="+mn-ea"/>
                        <a:cs typeface="+mn-cs"/>
                      </a:endParaRPr>
                    </a:p>
                  </a:txBody>
                  <a:tcPr marL="41658" marR="41658" marT="0" marB="0" anchor="ctr">
                    <a:solidFill>
                      <a:srgbClr val="E8E8ED"/>
                    </a:solidFill>
                  </a:tcPr>
                </a:tc>
              </a:tr>
              <a:tr h="288000">
                <a:tc vMerge="1">
                  <a:txBody>
                    <a:bodyPr/>
                    <a:lstStyle/>
                    <a:p>
                      <a:endParaRPr lang="fr-FR"/>
                    </a:p>
                  </a:txBody>
                  <a:tcPr/>
                </a:tc>
                <a:tc>
                  <a:txBody>
                    <a:bodyPr/>
                    <a:lstStyle/>
                    <a:p>
                      <a:pPr algn="ctr">
                        <a:spcAft>
                          <a:spcPts val="0"/>
                        </a:spcAft>
                      </a:pPr>
                      <a:r>
                        <a:rPr lang="fr-FR" sz="1400" dirty="0">
                          <a:effectLst/>
                        </a:rPr>
                        <a:t>-4,0%</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0,9%</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-1,6%</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-4,1%</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kern="1200" dirty="0" smtClean="0">
                          <a:effectLst/>
                        </a:rPr>
                        <a:t>-0,4%</a:t>
                      </a:r>
                      <a:endParaRPr lang="fr-FR" sz="1400" kern="1200" dirty="0">
                        <a:solidFill>
                          <a:schemeClr val="dk1"/>
                        </a:solidFill>
                        <a:effectLst/>
                        <a:latin typeface="+mn-lt"/>
                        <a:ea typeface="+mn-ea"/>
                        <a:cs typeface="+mn-cs"/>
                      </a:endParaRPr>
                    </a:p>
                  </a:txBody>
                  <a:tcPr marL="41658" marR="41658" marT="0" marB="0" anchor="ctr">
                    <a:solidFill>
                      <a:srgbClr val="E8E8ED"/>
                    </a:solidFill>
                  </a:tcPr>
                </a:tc>
              </a:tr>
              <a:tr h="288000">
                <a:tc rowSpan="2">
                  <a:txBody>
                    <a:bodyPr/>
                    <a:lstStyle/>
                    <a:p>
                      <a:pPr>
                        <a:spcAft>
                          <a:spcPts val="0"/>
                        </a:spcAft>
                      </a:pPr>
                      <a:r>
                        <a:rPr lang="fr-FR" sz="1400" dirty="0" smtClean="0">
                          <a:effectLst/>
                        </a:rPr>
                        <a:t>Amiante (toutes </a:t>
                      </a:r>
                      <a:r>
                        <a:rPr lang="fr-FR" sz="1400" dirty="0">
                          <a:effectLst/>
                        </a:rPr>
                        <a:t>pathologies)</a:t>
                      </a:r>
                      <a:endParaRPr lang="fr-FR" sz="1400" b="1" dirty="0">
                        <a:solidFill>
                          <a:srgbClr val="080808"/>
                        </a:solidFill>
                        <a:effectLst/>
                        <a:latin typeface="+mn-lt"/>
                        <a:ea typeface="Times New Roman"/>
                        <a:cs typeface="Times New Roman"/>
                      </a:endParaRPr>
                    </a:p>
                  </a:txBody>
                  <a:tcPr marL="41658" marR="41658" marT="0" marB="0"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spcAft>
                          <a:spcPts val="0"/>
                        </a:spcAft>
                      </a:pPr>
                      <a:r>
                        <a:rPr lang="fr-FR" sz="1400" dirty="0">
                          <a:effectLst/>
                        </a:rPr>
                        <a:t>4 065</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dirty="0">
                          <a:effectLst/>
                        </a:rPr>
                        <a:t>3 673</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dirty="0">
                          <a:effectLst/>
                        </a:rPr>
                        <a:t>3 696</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dirty="0">
                          <a:effectLst/>
                        </a:rPr>
                        <a:t>3 345</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kern="1200" dirty="0" smtClean="0">
                          <a:effectLst/>
                        </a:rPr>
                        <a:t>3 149</a:t>
                      </a:r>
                      <a:endParaRPr lang="fr-FR" sz="1400" kern="1200" dirty="0">
                        <a:solidFill>
                          <a:schemeClr val="dk1"/>
                        </a:solidFill>
                        <a:effectLst/>
                        <a:latin typeface="+mn-lt"/>
                        <a:ea typeface="+mn-ea"/>
                        <a:cs typeface="+mn-cs"/>
                      </a:endParaRPr>
                    </a:p>
                  </a:txBody>
                  <a:tcPr marL="41658" marR="41658" marT="0" marB="0" anchor="ctr">
                    <a:solidFill>
                      <a:schemeClr val="bg1"/>
                    </a:solidFill>
                  </a:tcPr>
                </a:tc>
              </a:tr>
              <a:tr h="288000">
                <a:tc vMerge="1">
                  <a:txBody>
                    <a:bodyPr/>
                    <a:lstStyle/>
                    <a:p>
                      <a:endParaRPr lang="fr-FR"/>
                    </a:p>
                  </a:txBody>
                  <a:tcPr/>
                </a:tc>
                <a:tc>
                  <a:txBody>
                    <a:bodyPr/>
                    <a:lstStyle/>
                    <a:p>
                      <a:pPr algn="ctr">
                        <a:spcAft>
                          <a:spcPts val="0"/>
                        </a:spcAft>
                      </a:pPr>
                      <a:r>
                        <a:rPr lang="fr-FR" sz="1400" dirty="0">
                          <a:effectLst/>
                        </a:rPr>
                        <a:t>-10,3%</a:t>
                      </a:r>
                      <a:endParaRPr lang="fr-FR" sz="1400" b="1" dirty="0">
                        <a:solidFill>
                          <a:srgbClr val="080808"/>
                        </a:solidFill>
                        <a:effectLst/>
                        <a:latin typeface="+mn-lt"/>
                        <a:ea typeface="Times New Roman"/>
                        <a:cs typeface="Times New Roman"/>
                      </a:endParaRPr>
                    </a:p>
                  </a:txBody>
                  <a:tcPr marL="41658" marR="41658" marT="0" marB="0" anchor="ctr"/>
                </a:tc>
                <a:tc>
                  <a:txBody>
                    <a:bodyPr/>
                    <a:lstStyle/>
                    <a:p>
                      <a:pPr algn="ctr">
                        <a:spcAft>
                          <a:spcPts val="0"/>
                        </a:spcAft>
                      </a:pPr>
                      <a:r>
                        <a:rPr lang="fr-FR" sz="1400" dirty="0">
                          <a:effectLst/>
                        </a:rPr>
                        <a:t>-9,6%</a:t>
                      </a:r>
                      <a:endParaRPr lang="fr-FR" sz="1400" b="1" dirty="0">
                        <a:solidFill>
                          <a:srgbClr val="080808"/>
                        </a:solidFill>
                        <a:effectLst/>
                        <a:latin typeface="+mn-lt"/>
                        <a:ea typeface="Times New Roman"/>
                        <a:cs typeface="Times New Roman"/>
                      </a:endParaRPr>
                    </a:p>
                  </a:txBody>
                  <a:tcPr marL="41658" marR="41658" marT="0" marB="0" anchor="ctr"/>
                </a:tc>
                <a:tc>
                  <a:txBody>
                    <a:bodyPr/>
                    <a:lstStyle/>
                    <a:p>
                      <a:pPr algn="ctr">
                        <a:spcAft>
                          <a:spcPts val="0"/>
                        </a:spcAft>
                      </a:pPr>
                      <a:r>
                        <a:rPr lang="fr-FR" sz="1400" dirty="0">
                          <a:effectLst/>
                        </a:rPr>
                        <a:t>0,6%</a:t>
                      </a:r>
                      <a:endParaRPr lang="fr-FR" sz="1400" b="1" dirty="0">
                        <a:solidFill>
                          <a:srgbClr val="080808"/>
                        </a:solidFill>
                        <a:effectLst/>
                        <a:latin typeface="+mn-lt"/>
                        <a:ea typeface="Times New Roman"/>
                        <a:cs typeface="Times New Roman"/>
                      </a:endParaRPr>
                    </a:p>
                  </a:txBody>
                  <a:tcPr marL="41658" marR="41658" marT="0" marB="0" anchor="ctr"/>
                </a:tc>
                <a:tc>
                  <a:txBody>
                    <a:bodyPr/>
                    <a:lstStyle/>
                    <a:p>
                      <a:pPr algn="ctr">
                        <a:spcAft>
                          <a:spcPts val="0"/>
                        </a:spcAft>
                      </a:pPr>
                      <a:r>
                        <a:rPr lang="fr-FR" sz="1400" dirty="0">
                          <a:effectLst/>
                        </a:rPr>
                        <a:t>-9,5%</a:t>
                      </a:r>
                      <a:endParaRPr lang="fr-FR" sz="1400" b="1" dirty="0">
                        <a:solidFill>
                          <a:srgbClr val="080808"/>
                        </a:solidFill>
                        <a:effectLst/>
                        <a:latin typeface="+mn-lt"/>
                        <a:ea typeface="Times New Roman"/>
                        <a:cs typeface="Times New Roman"/>
                      </a:endParaRPr>
                    </a:p>
                  </a:txBody>
                  <a:tcPr marL="41658" marR="41658" marT="0" marB="0" anchor="ctr"/>
                </a:tc>
                <a:tc>
                  <a:txBody>
                    <a:bodyPr/>
                    <a:lstStyle/>
                    <a:p>
                      <a:pPr algn="ctr">
                        <a:spcAft>
                          <a:spcPts val="0"/>
                        </a:spcAft>
                      </a:pPr>
                      <a:r>
                        <a:rPr lang="fr-FR" sz="1400" kern="1200" dirty="0" smtClean="0">
                          <a:effectLst/>
                        </a:rPr>
                        <a:t>-5,9%</a:t>
                      </a:r>
                      <a:endParaRPr lang="fr-FR" sz="1400" kern="1200" dirty="0">
                        <a:solidFill>
                          <a:schemeClr val="dk1"/>
                        </a:solidFill>
                        <a:effectLst/>
                        <a:latin typeface="+mn-lt"/>
                        <a:ea typeface="+mn-ea"/>
                        <a:cs typeface="+mn-cs"/>
                      </a:endParaRPr>
                    </a:p>
                  </a:txBody>
                  <a:tcPr marL="41658" marR="41658" marT="0" marB="0" anchor="ctr"/>
                </a:tc>
              </a:tr>
              <a:tr h="288000">
                <a:tc rowSpan="2">
                  <a:txBody>
                    <a:bodyPr/>
                    <a:lstStyle/>
                    <a:p>
                      <a:pPr>
                        <a:spcAft>
                          <a:spcPts val="0"/>
                        </a:spcAft>
                      </a:pPr>
                      <a:r>
                        <a:rPr lang="fr-FR" sz="1400" dirty="0">
                          <a:effectLst/>
                        </a:rPr>
                        <a:t>Autres tableaux fortement représentés hors cancers (surdités, allergies, asthmes, eczémas</a:t>
                      </a:r>
                      <a:r>
                        <a:rPr lang="fr-FR" sz="1400" dirty="0" smtClean="0">
                          <a:effectLst/>
                        </a:rPr>
                        <a:t>,…)</a:t>
                      </a:r>
                      <a:endParaRPr lang="fr-FR" sz="1400" b="1" dirty="0">
                        <a:solidFill>
                          <a:srgbClr val="080808"/>
                        </a:solidFill>
                        <a:effectLst/>
                        <a:latin typeface="+mn-lt"/>
                        <a:ea typeface="Times New Roman"/>
                        <a:cs typeface="Times New Roman"/>
                      </a:endParaRPr>
                    </a:p>
                  </a:txBody>
                  <a:tcPr marL="41658" marR="41658" marT="0" marB="0"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65000"/>
                      </a:schemeClr>
                    </a:solidFill>
                  </a:tcPr>
                </a:tc>
                <a:tc>
                  <a:txBody>
                    <a:bodyPr/>
                    <a:lstStyle/>
                    <a:p>
                      <a:pPr algn="ctr">
                        <a:spcAft>
                          <a:spcPts val="0"/>
                        </a:spcAft>
                      </a:pPr>
                      <a:r>
                        <a:rPr lang="fr-FR" sz="1400" dirty="0">
                          <a:effectLst/>
                        </a:rPr>
                        <a:t>1 653</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1 664</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1 598</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1 448</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kern="1200" dirty="0" smtClean="0">
                          <a:effectLst/>
                        </a:rPr>
                        <a:t>1280</a:t>
                      </a:r>
                      <a:endParaRPr lang="fr-FR" sz="1400" kern="1200" dirty="0">
                        <a:solidFill>
                          <a:schemeClr val="dk1"/>
                        </a:solidFill>
                        <a:effectLst/>
                        <a:latin typeface="+mn-lt"/>
                        <a:ea typeface="+mn-ea"/>
                        <a:cs typeface="+mn-cs"/>
                      </a:endParaRPr>
                    </a:p>
                  </a:txBody>
                  <a:tcPr marL="41658" marR="41658" marT="0" marB="0" anchor="ctr">
                    <a:solidFill>
                      <a:srgbClr val="E8E8ED"/>
                    </a:solidFill>
                  </a:tcPr>
                </a:tc>
              </a:tr>
              <a:tr h="288000">
                <a:tc vMerge="1">
                  <a:txBody>
                    <a:bodyPr/>
                    <a:lstStyle/>
                    <a:p>
                      <a:endParaRPr lang="fr-FR"/>
                    </a:p>
                  </a:txBody>
                  <a:tcPr/>
                </a:tc>
                <a:tc>
                  <a:txBody>
                    <a:bodyPr/>
                    <a:lstStyle/>
                    <a:p>
                      <a:pPr algn="ctr">
                        <a:spcAft>
                          <a:spcPts val="0"/>
                        </a:spcAft>
                      </a:pPr>
                      <a:r>
                        <a:rPr lang="fr-FR" sz="1400" dirty="0">
                          <a:effectLst/>
                        </a:rPr>
                        <a:t>-14,7%</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0,7%</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-4,0%</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-9,4%</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kern="1200" dirty="0" smtClean="0">
                          <a:effectLst/>
                        </a:rPr>
                        <a:t>-11,6%</a:t>
                      </a:r>
                      <a:endParaRPr lang="fr-FR" sz="1400" kern="1200" dirty="0">
                        <a:solidFill>
                          <a:schemeClr val="dk1"/>
                        </a:solidFill>
                        <a:effectLst/>
                        <a:latin typeface="+mn-lt"/>
                        <a:ea typeface="+mn-ea"/>
                        <a:cs typeface="+mn-cs"/>
                      </a:endParaRPr>
                    </a:p>
                  </a:txBody>
                  <a:tcPr marL="41658" marR="41658" marT="0" marB="0" anchor="ctr">
                    <a:solidFill>
                      <a:srgbClr val="E8E8ED"/>
                    </a:solidFill>
                  </a:tcPr>
                </a:tc>
              </a:tr>
              <a:tr h="288000">
                <a:tc rowSpan="2">
                  <a:txBody>
                    <a:bodyPr/>
                    <a:lstStyle/>
                    <a:p>
                      <a:pPr>
                        <a:spcAft>
                          <a:spcPts val="0"/>
                        </a:spcAft>
                      </a:pPr>
                      <a:r>
                        <a:rPr lang="fr-FR" sz="1400" dirty="0">
                          <a:effectLst/>
                        </a:rPr>
                        <a:t>Cancers hors amiante</a:t>
                      </a:r>
                      <a:endParaRPr lang="fr-FR" sz="1400" b="1" dirty="0">
                        <a:solidFill>
                          <a:srgbClr val="080808"/>
                        </a:solidFill>
                        <a:effectLst/>
                        <a:latin typeface="+mn-lt"/>
                        <a:ea typeface="Times New Roman"/>
                        <a:cs typeface="Times New Roman"/>
                      </a:endParaRPr>
                    </a:p>
                  </a:txBody>
                  <a:tcPr marL="41658" marR="41658" marT="0" marB="0"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spcAft>
                          <a:spcPts val="0"/>
                        </a:spcAft>
                      </a:pPr>
                      <a:r>
                        <a:rPr lang="fr-FR" sz="1400" dirty="0">
                          <a:effectLst/>
                        </a:rPr>
                        <a:t>292</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dirty="0">
                          <a:effectLst/>
                        </a:rPr>
                        <a:t>322</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dirty="0">
                          <a:effectLst/>
                        </a:rPr>
                        <a:t>335</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dirty="0">
                          <a:effectLst/>
                        </a:rPr>
                        <a:t>369</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kern="1200" dirty="0" smtClean="0">
                          <a:effectLst/>
                        </a:rPr>
                        <a:t>414</a:t>
                      </a:r>
                      <a:endParaRPr lang="fr-FR" sz="1400" kern="1200" dirty="0">
                        <a:solidFill>
                          <a:schemeClr val="dk1"/>
                        </a:solidFill>
                        <a:effectLst/>
                        <a:latin typeface="+mn-lt"/>
                        <a:ea typeface="+mn-ea"/>
                        <a:cs typeface="+mn-cs"/>
                      </a:endParaRPr>
                    </a:p>
                  </a:txBody>
                  <a:tcPr marL="41658" marR="41658" marT="0" marB="0" anchor="ctr">
                    <a:solidFill>
                      <a:schemeClr val="bg1"/>
                    </a:solidFill>
                  </a:tcPr>
                </a:tc>
              </a:tr>
              <a:tr h="288000">
                <a:tc vMerge="1">
                  <a:txBody>
                    <a:bodyPr/>
                    <a:lstStyle/>
                    <a:p>
                      <a:endParaRPr lang="fr-FR"/>
                    </a:p>
                  </a:txBody>
                  <a:tcPr/>
                </a:tc>
                <a:tc>
                  <a:txBody>
                    <a:bodyPr/>
                    <a:lstStyle/>
                    <a:p>
                      <a:pPr algn="ctr">
                        <a:spcAft>
                          <a:spcPts val="0"/>
                        </a:spcAft>
                      </a:pPr>
                      <a:r>
                        <a:rPr lang="fr-FR" sz="1400" dirty="0">
                          <a:effectLst/>
                        </a:rPr>
                        <a:t>-9,6%</a:t>
                      </a:r>
                      <a:endParaRPr lang="fr-FR" sz="1400" b="1" dirty="0">
                        <a:solidFill>
                          <a:srgbClr val="080808"/>
                        </a:solidFill>
                        <a:effectLst/>
                        <a:latin typeface="+mn-lt"/>
                        <a:ea typeface="Times New Roman"/>
                        <a:cs typeface="Times New Roman"/>
                      </a:endParaRPr>
                    </a:p>
                  </a:txBody>
                  <a:tcPr marL="41658" marR="41658" marT="0" marB="0" anchor="ctr"/>
                </a:tc>
                <a:tc>
                  <a:txBody>
                    <a:bodyPr/>
                    <a:lstStyle/>
                    <a:p>
                      <a:pPr algn="ctr">
                        <a:spcAft>
                          <a:spcPts val="0"/>
                        </a:spcAft>
                      </a:pPr>
                      <a:r>
                        <a:rPr lang="fr-FR" sz="1400" dirty="0">
                          <a:effectLst/>
                        </a:rPr>
                        <a:t>10,3%</a:t>
                      </a:r>
                      <a:endParaRPr lang="fr-FR" sz="1400" b="1" dirty="0">
                        <a:solidFill>
                          <a:srgbClr val="080808"/>
                        </a:solidFill>
                        <a:effectLst/>
                        <a:latin typeface="+mn-lt"/>
                        <a:ea typeface="Times New Roman"/>
                        <a:cs typeface="Times New Roman"/>
                      </a:endParaRPr>
                    </a:p>
                  </a:txBody>
                  <a:tcPr marL="41658" marR="41658" marT="0" marB="0" anchor="ctr"/>
                </a:tc>
                <a:tc>
                  <a:txBody>
                    <a:bodyPr/>
                    <a:lstStyle/>
                    <a:p>
                      <a:pPr algn="ctr">
                        <a:spcAft>
                          <a:spcPts val="0"/>
                        </a:spcAft>
                      </a:pPr>
                      <a:r>
                        <a:rPr lang="fr-FR" sz="1400" dirty="0">
                          <a:effectLst/>
                        </a:rPr>
                        <a:t>4,0%</a:t>
                      </a:r>
                      <a:endParaRPr lang="fr-FR" sz="1400" b="1" dirty="0">
                        <a:solidFill>
                          <a:srgbClr val="080808"/>
                        </a:solidFill>
                        <a:effectLst/>
                        <a:latin typeface="+mn-lt"/>
                        <a:ea typeface="Times New Roman"/>
                        <a:cs typeface="Times New Roman"/>
                      </a:endParaRPr>
                    </a:p>
                  </a:txBody>
                  <a:tcPr marL="41658" marR="41658" marT="0" marB="0" anchor="ctr"/>
                </a:tc>
                <a:tc>
                  <a:txBody>
                    <a:bodyPr/>
                    <a:lstStyle/>
                    <a:p>
                      <a:pPr algn="ctr">
                        <a:spcAft>
                          <a:spcPts val="0"/>
                        </a:spcAft>
                      </a:pPr>
                      <a:r>
                        <a:rPr lang="fr-FR" sz="1400" dirty="0">
                          <a:effectLst/>
                        </a:rPr>
                        <a:t>10,1%</a:t>
                      </a:r>
                      <a:endParaRPr lang="fr-FR" sz="1400" b="1" dirty="0">
                        <a:solidFill>
                          <a:srgbClr val="080808"/>
                        </a:solidFill>
                        <a:effectLst/>
                        <a:latin typeface="+mn-lt"/>
                        <a:ea typeface="Times New Roman"/>
                        <a:cs typeface="Times New Roman"/>
                      </a:endParaRPr>
                    </a:p>
                  </a:txBody>
                  <a:tcPr marL="41658" marR="41658" marT="0" marB="0" anchor="ctr"/>
                </a:tc>
                <a:tc>
                  <a:txBody>
                    <a:bodyPr/>
                    <a:lstStyle/>
                    <a:p>
                      <a:pPr algn="ctr">
                        <a:spcAft>
                          <a:spcPts val="0"/>
                        </a:spcAft>
                      </a:pPr>
                      <a:r>
                        <a:rPr lang="fr-FR" sz="1400" kern="1200" dirty="0" smtClean="0">
                          <a:effectLst/>
                        </a:rPr>
                        <a:t>12,2%</a:t>
                      </a:r>
                      <a:endParaRPr lang="fr-FR" sz="1400" kern="1200" dirty="0">
                        <a:solidFill>
                          <a:schemeClr val="dk1"/>
                        </a:solidFill>
                        <a:effectLst/>
                        <a:latin typeface="+mn-lt"/>
                        <a:ea typeface="+mn-ea"/>
                        <a:cs typeface="+mn-cs"/>
                      </a:endParaRPr>
                    </a:p>
                  </a:txBody>
                  <a:tcPr marL="41658" marR="41658" marT="0" marB="0" anchor="ctr"/>
                </a:tc>
              </a:tr>
              <a:tr h="288000">
                <a:tc rowSpan="2">
                  <a:txBody>
                    <a:bodyPr/>
                    <a:lstStyle/>
                    <a:p>
                      <a:pPr>
                        <a:spcAft>
                          <a:spcPts val="0"/>
                        </a:spcAft>
                      </a:pPr>
                      <a:r>
                        <a:rPr lang="fr-FR" sz="1400" dirty="0">
                          <a:effectLst/>
                        </a:rPr>
                        <a:t>Autres </a:t>
                      </a:r>
                      <a:r>
                        <a:rPr lang="fr-FR" sz="1400" dirty="0" smtClean="0">
                          <a:effectLst/>
                        </a:rPr>
                        <a:t>tableaux de </a:t>
                      </a:r>
                      <a:r>
                        <a:rPr lang="fr-FR" sz="1400" dirty="0">
                          <a:effectLst/>
                        </a:rPr>
                        <a:t>MP</a:t>
                      </a:r>
                      <a:endParaRPr lang="fr-FR" sz="1400" b="1" dirty="0">
                        <a:solidFill>
                          <a:srgbClr val="080808"/>
                        </a:solidFill>
                        <a:effectLst/>
                        <a:latin typeface="+mn-lt"/>
                        <a:ea typeface="Times New Roman"/>
                        <a:cs typeface="Times New Roman"/>
                      </a:endParaRPr>
                    </a:p>
                  </a:txBody>
                  <a:tcPr marL="41658" marR="41658" marT="0" marB="0"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1">
                        <a:lumMod val="65000"/>
                      </a:schemeClr>
                    </a:solidFill>
                  </a:tcPr>
                </a:tc>
                <a:tc>
                  <a:txBody>
                    <a:bodyPr/>
                    <a:lstStyle/>
                    <a:p>
                      <a:pPr algn="ctr">
                        <a:spcAft>
                          <a:spcPts val="0"/>
                        </a:spcAft>
                      </a:pPr>
                      <a:r>
                        <a:rPr lang="fr-FR" sz="1400" dirty="0">
                          <a:effectLst/>
                        </a:rPr>
                        <a:t>415</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444</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396</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347</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kern="1200" dirty="0" smtClean="0">
                          <a:effectLst/>
                        </a:rPr>
                        <a:t>342</a:t>
                      </a:r>
                      <a:endParaRPr lang="fr-FR" sz="1400" kern="1200" dirty="0">
                        <a:solidFill>
                          <a:schemeClr val="dk1"/>
                        </a:solidFill>
                        <a:effectLst/>
                        <a:latin typeface="+mn-lt"/>
                        <a:ea typeface="+mn-ea"/>
                        <a:cs typeface="+mn-cs"/>
                      </a:endParaRPr>
                    </a:p>
                  </a:txBody>
                  <a:tcPr marL="41658" marR="41658" marT="0" marB="0" anchor="ctr">
                    <a:solidFill>
                      <a:srgbClr val="E8E8ED"/>
                    </a:solidFill>
                  </a:tcPr>
                </a:tc>
              </a:tr>
              <a:tr h="288000">
                <a:tc vMerge="1">
                  <a:txBody>
                    <a:bodyPr/>
                    <a:lstStyle/>
                    <a:p>
                      <a:endParaRPr lang="fr-FR"/>
                    </a:p>
                  </a:txBody>
                  <a:tcPr/>
                </a:tc>
                <a:tc>
                  <a:txBody>
                    <a:bodyPr/>
                    <a:lstStyle/>
                    <a:p>
                      <a:pPr algn="ctr">
                        <a:spcAft>
                          <a:spcPts val="0"/>
                        </a:spcAft>
                      </a:pPr>
                      <a:r>
                        <a:rPr lang="fr-FR" sz="1400" dirty="0">
                          <a:effectLst/>
                        </a:rPr>
                        <a:t>-11,9%</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7,0%</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-10,8%</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-12,4%</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kern="1200" dirty="0" smtClean="0">
                          <a:effectLst/>
                        </a:rPr>
                        <a:t>-1,4%</a:t>
                      </a:r>
                      <a:endParaRPr lang="fr-FR" sz="1400" kern="1200" dirty="0">
                        <a:solidFill>
                          <a:schemeClr val="dk1"/>
                        </a:solidFill>
                        <a:effectLst/>
                        <a:latin typeface="+mn-lt"/>
                        <a:ea typeface="+mn-ea"/>
                        <a:cs typeface="+mn-cs"/>
                      </a:endParaRPr>
                    </a:p>
                  </a:txBody>
                  <a:tcPr marL="41658" marR="41658" marT="0" marB="0" anchor="ctr">
                    <a:solidFill>
                      <a:srgbClr val="E8E8ED"/>
                    </a:solidFill>
                  </a:tcPr>
                </a:tc>
              </a:tr>
              <a:tr h="288000">
                <a:tc rowSpan="2">
                  <a:txBody>
                    <a:bodyPr/>
                    <a:lstStyle/>
                    <a:p>
                      <a:pPr>
                        <a:spcAft>
                          <a:spcPts val="0"/>
                        </a:spcAft>
                      </a:pPr>
                      <a:r>
                        <a:rPr lang="fr-FR" sz="1400" dirty="0" smtClean="0">
                          <a:effectLst/>
                        </a:rPr>
                        <a:t>MP hors </a:t>
                      </a:r>
                      <a:r>
                        <a:rPr lang="fr-FR" sz="1400" dirty="0">
                          <a:effectLst/>
                        </a:rPr>
                        <a:t>tableaux (y compris cancers)</a:t>
                      </a:r>
                      <a:endParaRPr lang="fr-FR" sz="1400" b="1" dirty="0">
                        <a:solidFill>
                          <a:srgbClr val="080808"/>
                        </a:solidFill>
                        <a:effectLst/>
                        <a:latin typeface="+mn-lt"/>
                        <a:ea typeface="Times New Roman"/>
                        <a:cs typeface="Times New Roman"/>
                      </a:endParaRPr>
                    </a:p>
                  </a:txBody>
                  <a:tcPr marL="41658" marR="41658" marT="0" marB="0" anchor="ct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tcPr>
                </a:tc>
                <a:tc>
                  <a:txBody>
                    <a:bodyPr/>
                    <a:lstStyle/>
                    <a:p>
                      <a:pPr algn="ctr">
                        <a:spcAft>
                          <a:spcPts val="0"/>
                        </a:spcAft>
                      </a:pPr>
                      <a:r>
                        <a:rPr lang="fr-FR" sz="1400" dirty="0">
                          <a:effectLst/>
                        </a:rPr>
                        <a:t>347</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dirty="0">
                          <a:effectLst/>
                        </a:rPr>
                        <a:t>449</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dirty="0">
                          <a:effectLst/>
                        </a:rPr>
                        <a:t>586</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dirty="0">
                          <a:effectLst/>
                        </a:rPr>
                        <a:t>718</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kern="1200" dirty="0" smtClean="0">
                          <a:effectLst/>
                        </a:rPr>
                        <a:t>988</a:t>
                      </a:r>
                      <a:endParaRPr lang="fr-FR" sz="1400" kern="1200" dirty="0">
                        <a:solidFill>
                          <a:schemeClr val="dk1"/>
                        </a:solidFill>
                        <a:effectLst/>
                        <a:latin typeface="+mn-lt"/>
                        <a:ea typeface="+mn-ea"/>
                        <a:cs typeface="+mn-cs"/>
                      </a:endParaRPr>
                    </a:p>
                  </a:txBody>
                  <a:tcPr marL="41658" marR="41658" marT="0" marB="0" anchor="ctr">
                    <a:solidFill>
                      <a:schemeClr val="bg1"/>
                    </a:solidFill>
                  </a:tcPr>
                </a:tc>
              </a:tr>
              <a:tr h="288000">
                <a:tc vMerge="1">
                  <a:txBody>
                    <a:bodyPr/>
                    <a:lstStyle/>
                    <a:p>
                      <a:endParaRPr lang="fr-FR"/>
                    </a:p>
                  </a:txBody>
                  <a:tcPr/>
                </a:tc>
                <a:tc>
                  <a:txBody>
                    <a:bodyPr/>
                    <a:lstStyle/>
                    <a:p>
                      <a:pPr algn="ctr">
                        <a:spcAft>
                          <a:spcPts val="0"/>
                        </a:spcAft>
                      </a:pPr>
                      <a:r>
                        <a:rPr lang="fr-FR" sz="1400">
                          <a:effectLst/>
                        </a:rPr>
                        <a:t>62,1%</a:t>
                      </a:r>
                      <a:endParaRPr lang="fr-FR" sz="1400" b="1">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a:effectLst/>
                        </a:rPr>
                        <a:t>29,4%</a:t>
                      </a:r>
                      <a:endParaRPr lang="fr-FR" sz="1400" b="1">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dirty="0">
                          <a:effectLst/>
                        </a:rPr>
                        <a:t>30,5%</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dirty="0">
                          <a:effectLst/>
                        </a:rPr>
                        <a:t>22,5%</a:t>
                      </a:r>
                      <a:endParaRPr lang="fr-FR" sz="1400" b="1" dirty="0">
                        <a:solidFill>
                          <a:srgbClr val="080808"/>
                        </a:solidFill>
                        <a:effectLst/>
                        <a:latin typeface="+mn-lt"/>
                        <a:ea typeface="Times New Roman"/>
                        <a:cs typeface="Times New Roman"/>
                      </a:endParaRPr>
                    </a:p>
                  </a:txBody>
                  <a:tcPr marL="41658" marR="41658" marT="0" marB="0" anchor="ctr">
                    <a:solidFill>
                      <a:schemeClr val="bg1"/>
                    </a:solidFill>
                  </a:tcPr>
                </a:tc>
                <a:tc>
                  <a:txBody>
                    <a:bodyPr/>
                    <a:lstStyle/>
                    <a:p>
                      <a:pPr algn="ctr">
                        <a:spcAft>
                          <a:spcPts val="0"/>
                        </a:spcAft>
                      </a:pPr>
                      <a:r>
                        <a:rPr lang="fr-FR" sz="1400" kern="1200" dirty="0" smtClean="0">
                          <a:effectLst/>
                        </a:rPr>
                        <a:t>37,6%</a:t>
                      </a:r>
                      <a:endParaRPr lang="fr-FR" sz="1400" kern="1200" dirty="0">
                        <a:solidFill>
                          <a:schemeClr val="dk1"/>
                        </a:solidFill>
                        <a:effectLst/>
                        <a:latin typeface="+mn-lt"/>
                        <a:ea typeface="+mn-ea"/>
                        <a:cs typeface="+mn-cs"/>
                      </a:endParaRPr>
                    </a:p>
                  </a:txBody>
                  <a:tcPr marL="41658" marR="41658" marT="0" marB="0" anchor="ctr">
                    <a:solidFill>
                      <a:schemeClr val="bg1"/>
                    </a:solidFill>
                  </a:tcPr>
                </a:tc>
              </a:tr>
              <a:tr h="288000">
                <a:tc rowSpan="2">
                  <a:txBody>
                    <a:bodyPr/>
                    <a:lstStyle/>
                    <a:p>
                      <a:pPr>
                        <a:spcAft>
                          <a:spcPts val="0"/>
                        </a:spcAft>
                      </a:pPr>
                      <a:r>
                        <a:rPr lang="fr-FR" sz="1400" dirty="0">
                          <a:effectLst/>
                        </a:rPr>
                        <a:t>Total MP</a:t>
                      </a:r>
                      <a:endParaRPr lang="fr-FR" sz="1400" b="1" dirty="0">
                        <a:solidFill>
                          <a:srgbClr val="080808"/>
                        </a:solidFill>
                        <a:effectLst/>
                        <a:latin typeface="+mn-lt"/>
                        <a:ea typeface="Times New Roman"/>
                        <a:cs typeface="Times New Roman"/>
                      </a:endParaRPr>
                    </a:p>
                  </a:txBody>
                  <a:tcPr marL="41658" marR="41658" marT="0" marB="0" anchor="ctr">
                    <a:lnT w="28575" cap="flat" cmpd="sng" algn="ctr">
                      <a:solidFill>
                        <a:schemeClr val="bg1"/>
                      </a:solidFill>
                      <a:prstDash val="solid"/>
                      <a:round/>
                      <a:headEnd type="none" w="med" len="med"/>
                      <a:tailEnd type="none" w="med" len="med"/>
                    </a:lnT>
                    <a:solidFill>
                      <a:schemeClr val="bg1">
                        <a:lumMod val="65000"/>
                      </a:schemeClr>
                    </a:solidFill>
                  </a:tcPr>
                </a:tc>
                <a:tc>
                  <a:txBody>
                    <a:bodyPr/>
                    <a:lstStyle/>
                    <a:p>
                      <a:pPr algn="ctr">
                        <a:spcAft>
                          <a:spcPts val="0"/>
                        </a:spcAft>
                      </a:pPr>
                      <a:r>
                        <a:rPr lang="fr-FR" sz="1400" dirty="0">
                          <a:effectLst/>
                        </a:rPr>
                        <a:t>51 452</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51 631</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50 960</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48 762</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kern="1200" dirty="0" smtClean="0">
                          <a:effectLst/>
                        </a:rPr>
                        <a:t>48 522</a:t>
                      </a:r>
                      <a:endParaRPr lang="fr-FR" sz="1400" kern="1200" dirty="0">
                        <a:solidFill>
                          <a:schemeClr val="dk1"/>
                        </a:solidFill>
                        <a:effectLst/>
                        <a:latin typeface="+mn-lt"/>
                        <a:ea typeface="+mn-ea"/>
                        <a:cs typeface="+mn-cs"/>
                      </a:endParaRPr>
                    </a:p>
                  </a:txBody>
                  <a:tcPr marL="41658" marR="41658" marT="0" marB="0" anchor="ctr">
                    <a:solidFill>
                      <a:srgbClr val="E8E8ED"/>
                    </a:solidFill>
                  </a:tcPr>
                </a:tc>
              </a:tr>
              <a:tr h="288000">
                <a:tc vMerge="1">
                  <a:txBody>
                    <a:bodyPr/>
                    <a:lstStyle/>
                    <a:p>
                      <a:endParaRPr lang="fr-FR"/>
                    </a:p>
                  </a:txBody>
                  <a:tcPr/>
                </a:tc>
                <a:tc>
                  <a:txBody>
                    <a:bodyPr/>
                    <a:lstStyle/>
                    <a:p>
                      <a:pPr algn="ctr">
                        <a:spcAft>
                          <a:spcPts val="0"/>
                        </a:spcAft>
                      </a:pPr>
                      <a:r>
                        <a:rPr lang="fr-FR" sz="1400" dirty="0">
                          <a:effectLst/>
                        </a:rPr>
                        <a:t>-4,7%</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0,3%</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-1,3%</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dirty="0">
                          <a:effectLst/>
                        </a:rPr>
                        <a:t>-4,3%</a:t>
                      </a:r>
                      <a:endParaRPr lang="fr-FR" sz="1400" b="1" dirty="0">
                        <a:solidFill>
                          <a:srgbClr val="080808"/>
                        </a:solidFill>
                        <a:effectLst/>
                        <a:latin typeface="+mn-lt"/>
                        <a:ea typeface="Times New Roman"/>
                        <a:cs typeface="Times New Roman"/>
                      </a:endParaRPr>
                    </a:p>
                  </a:txBody>
                  <a:tcPr marL="41658" marR="41658" marT="0" marB="0" anchor="ctr">
                    <a:solidFill>
                      <a:srgbClr val="E8E8ED"/>
                    </a:solidFill>
                  </a:tcPr>
                </a:tc>
                <a:tc>
                  <a:txBody>
                    <a:bodyPr/>
                    <a:lstStyle/>
                    <a:p>
                      <a:pPr algn="ctr">
                        <a:spcAft>
                          <a:spcPts val="0"/>
                        </a:spcAft>
                      </a:pPr>
                      <a:r>
                        <a:rPr lang="fr-FR" sz="1400" kern="1200" dirty="0" smtClean="0">
                          <a:effectLst/>
                        </a:rPr>
                        <a:t>-0,5%</a:t>
                      </a:r>
                      <a:endParaRPr lang="fr-FR" sz="1400" kern="1200" dirty="0">
                        <a:solidFill>
                          <a:schemeClr val="dk1"/>
                        </a:solidFill>
                        <a:effectLst/>
                        <a:latin typeface="+mn-lt"/>
                        <a:ea typeface="+mn-ea"/>
                        <a:cs typeface="+mn-cs"/>
                      </a:endParaRPr>
                    </a:p>
                  </a:txBody>
                  <a:tcPr marL="41658" marR="41658" marT="0" marB="0" anchor="ctr">
                    <a:solidFill>
                      <a:srgbClr val="E8E8ED"/>
                    </a:solidFill>
                  </a:tcPr>
                </a:tc>
              </a:tr>
            </a:tbl>
          </a:graphicData>
        </a:graphic>
      </p:graphicFrame>
    </p:spTree>
    <p:extLst>
      <p:ext uri="{BB962C8B-B14F-4D97-AF65-F5344CB8AC3E}">
        <p14:creationId xmlns:p14="http://schemas.microsoft.com/office/powerpoint/2010/main" val="3453554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6</a:t>
            </a:fld>
            <a:endParaRPr lang="fr-FR"/>
          </a:p>
        </p:txBody>
      </p:sp>
      <p:sp>
        <p:nvSpPr>
          <p:cNvPr id="3" name="Titre 2"/>
          <p:cNvSpPr>
            <a:spLocks noGrp="1"/>
          </p:cNvSpPr>
          <p:nvPr>
            <p:ph type="title"/>
          </p:nvPr>
        </p:nvSpPr>
        <p:spPr>
          <a:xfrm>
            <a:off x="457199" y="604800"/>
            <a:ext cx="8372901" cy="1143000"/>
          </a:xfrm>
        </p:spPr>
        <p:txBody>
          <a:bodyPr/>
          <a:lstStyle/>
          <a:p>
            <a:r>
              <a:rPr lang="fr-FR" dirty="0" smtClean="0"/>
              <a:t>Elle exerce 3 missions interdépendantes</a:t>
            </a:r>
            <a:endParaRPr lang="fr-F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904" y="2209800"/>
            <a:ext cx="8766524" cy="29490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847530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5072" y="441301"/>
            <a:ext cx="8229600" cy="539774"/>
          </a:xfrm>
        </p:spPr>
        <p:txBody>
          <a:bodyPr>
            <a:noAutofit/>
          </a:bodyPr>
          <a:lstStyle/>
          <a:p>
            <a:r>
              <a:rPr lang="fr-FR" sz="2800" dirty="0" smtClean="0"/>
              <a:t>Documents </a:t>
            </a:r>
            <a:r>
              <a:rPr lang="fr-FR" sz="2800" dirty="0"/>
              <a:t>à disposition</a:t>
            </a:r>
          </a:p>
        </p:txBody>
      </p:sp>
      <p:sp>
        <p:nvSpPr>
          <p:cNvPr id="6" name="Espace réservé du numéro de diapositive 5"/>
          <p:cNvSpPr>
            <a:spLocks noGrp="1"/>
          </p:cNvSpPr>
          <p:nvPr>
            <p:ph type="sldNum" sz="quarter" idx="12"/>
          </p:nvPr>
        </p:nvSpPr>
        <p:spPr/>
        <p:txBody>
          <a:bodyPr/>
          <a:lstStyle/>
          <a:p>
            <a:fld id="{ADEFBE2F-A300-4C51-B848-E8144F7052D2}" type="slidenum">
              <a:rPr lang="fr-FR" smtClean="0"/>
              <a:pPr/>
              <a:t>60</a:t>
            </a:fld>
            <a:endParaRPr lang="fr-FR" dirty="0"/>
          </a:p>
        </p:txBody>
      </p:sp>
      <p:sp>
        <p:nvSpPr>
          <p:cNvPr id="7" name="Espace réservé du texte 3"/>
          <p:cNvSpPr txBox="1">
            <a:spLocks/>
          </p:cNvSpPr>
          <p:nvPr/>
        </p:nvSpPr>
        <p:spPr>
          <a:xfrm>
            <a:off x="235072" y="1343026"/>
            <a:ext cx="8513392" cy="4935152"/>
          </a:xfrm>
          <a:prstGeom prst="rect">
            <a:avLst/>
          </a:prstGeom>
        </p:spPr>
        <p:txBody>
          <a:bodyPr lIns="88057" tIns="44028" rIns="88057" bIns="44028">
            <a:normAutofit fontScale="77500" lnSpcReduction="20000"/>
          </a:bodyPr>
          <a:lstStyle>
            <a:lvl1pPr marL="342900" indent="-342900" algn="l" defTabSz="949325" rtl="0" eaLnBrk="1" fontAlgn="base" hangingPunct="1">
              <a:spcBef>
                <a:spcPts val="300"/>
              </a:spcBef>
              <a:spcAft>
                <a:spcPts val="600"/>
              </a:spcAft>
              <a:buClr>
                <a:srgbClr val="FFFFFF"/>
              </a:buClr>
              <a:buSzPct val="25000"/>
              <a:buFont typeface="Arial" pitchFamily="34" charset="0"/>
              <a:buChar char="•"/>
              <a:defRPr sz="2000" i="1" kern="1200">
                <a:solidFill>
                  <a:schemeClr val="bg1"/>
                </a:solidFill>
                <a:latin typeface="+mn-lt"/>
                <a:ea typeface="ＭＳ Ｐゴシック" charset="0"/>
                <a:cs typeface="+mn-cs"/>
              </a:defRPr>
            </a:lvl1pPr>
            <a:lvl2pPr marL="542925" indent="-185738" algn="l" defTabSz="949325" rtl="0" eaLnBrk="1" fontAlgn="base" hangingPunct="1">
              <a:spcBef>
                <a:spcPct val="20000"/>
              </a:spcBef>
              <a:spcAft>
                <a:spcPct val="0"/>
              </a:spcAft>
              <a:buSzPct val="110000"/>
              <a:buFont typeface="Arial" pitchFamily="34" charset="0"/>
              <a:buChar char="•"/>
              <a:defRPr sz="1600" kern="1200">
                <a:solidFill>
                  <a:schemeClr val="tx2"/>
                </a:solidFill>
                <a:latin typeface="+mn-lt"/>
                <a:ea typeface="ＭＳ Ｐゴシック" charset="0"/>
                <a:cs typeface="+mn-cs"/>
              </a:defRPr>
            </a:lvl2pPr>
            <a:lvl3pPr marL="981075" indent="-173038" algn="l" defTabSz="949325" rtl="0" eaLnBrk="1" fontAlgn="base" hangingPunct="1">
              <a:spcBef>
                <a:spcPct val="20000"/>
              </a:spcBef>
              <a:spcAft>
                <a:spcPct val="0"/>
              </a:spcAft>
              <a:buFont typeface="Arial" pitchFamily="34" charset="0"/>
              <a:buChar char="&gt;"/>
              <a:defRPr sz="1400" kern="1200">
                <a:solidFill>
                  <a:schemeClr val="tx2"/>
                </a:solidFill>
                <a:latin typeface="+mn-lt"/>
                <a:ea typeface="ＭＳ Ｐゴシック" charset="0"/>
                <a:cs typeface="+mn-cs"/>
              </a:defRPr>
            </a:lvl3pPr>
            <a:lvl4pPr marL="1431925" indent="-173038" algn="l" defTabSz="949325" rtl="0" eaLnBrk="1" fontAlgn="base" hangingPunct="1">
              <a:spcBef>
                <a:spcPct val="20000"/>
              </a:spcBef>
              <a:spcAft>
                <a:spcPct val="0"/>
              </a:spcAft>
              <a:buFont typeface="Arial" pitchFamily="34" charset="0"/>
              <a:buChar char="–"/>
              <a:defRPr sz="1200" kern="1200">
                <a:solidFill>
                  <a:schemeClr val="tx2"/>
                </a:solidFill>
                <a:latin typeface="+mn-lt"/>
                <a:ea typeface="ＭＳ Ｐゴシック" charset="0"/>
                <a:cs typeface="+mn-cs"/>
              </a:defRPr>
            </a:lvl4pPr>
            <a:lvl5pPr marL="2135188" indent="-236538" algn="l" defTabSz="949325" rtl="0" eaLnBrk="1" fontAlgn="base" hangingPunct="1">
              <a:spcBef>
                <a:spcPct val="20000"/>
              </a:spcBef>
              <a:spcAft>
                <a:spcPct val="0"/>
              </a:spcAft>
              <a:buFont typeface="Arial" pitchFamily="34" charset="0"/>
              <a:buChar char="»"/>
              <a:defRPr sz="1200" kern="1200">
                <a:solidFill>
                  <a:schemeClr val="tx2"/>
                </a:solidFill>
                <a:latin typeface="+mn-lt"/>
                <a:ea typeface="ＭＳ Ｐゴシック" charset="0"/>
                <a:cs typeface="+mn-cs"/>
              </a:defRPr>
            </a:lvl5pPr>
            <a:lvl6pPr marL="2610909"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085620"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560331"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035041"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9pPr>
          </a:lstStyle>
          <a:p>
            <a:pPr>
              <a:spcBef>
                <a:spcPts val="578"/>
              </a:spcBef>
            </a:pPr>
            <a:r>
              <a:rPr lang="fr-FR" b="1" i="0" dirty="0" smtClean="0">
                <a:solidFill>
                  <a:schemeClr val="accent2"/>
                </a:solidFill>
              </a:rPr>
              <a:t>Le rapport de gestion de la Branche AT-MP :</a:t>
            </a:r>
          </a:p>
          <a:p>
            <a:pPr lvl="1">
              <a:buClr>
                <a:schemeClr val="accent2"/>
              </a:buClr>
            </a:pPr>
            <a:r>
              <a:rPr lang="fr-FR" dirty="0" smtClean="0">
                <a:solidFill>
                  <a:schemeClr val="accent6"/>
                </a:solidFill>
              </a:rPr>
              <a:t>annuel, présenté à la CAT-MP de juillet ;</a:t>
            </a:r>
          </a:p>
          <a:p>
            <a:pPr lvl="1">
              <a:buClr>
                <a:schemeClr val="accent2"/>
              </a:buClr>
            </a:pPr>
            <a:r>
              <a:rPr lang="fr-FR" dirty="0" smtClean="0">
                <a:solidFill>
                  <a:schemeClr val="accent6"/>
                </a:solidFill>
              </a:rPr>
              <a:t>une revue des finances, des prestations, de la sinistralité ;</a:t>
            </a:r>
          </a:p>
          <a:p>
            <a:pPr lvl="1">
              <a:buClr>
                <a:schemeClr val="accent2"/>
              </a:buClr>
            </a:pPr>
            <a:r>
              <a:rPr lang="fr-FR" dirty="0" smtClean="0">
                <a:solidFill>
                  <a:schemeClr val="accent6"/>
                </a:solidFill>
              </a:rPr>
              <a:t>complétées par des focus : risque routier, TMS, cancers, C2RMP ;</a:t>
            </a:r>
          </a:p>
          <a:p>
            <a:pPr lvl="1">
              <a:buClr>
                <a:schemeClr val="accent2"/>
              </a:buClr>
            </a:pPr>
            <a:r>
              <a:rPr lang="fr-FR" dirty="0" smtClean="0">
                <a:solidFill>
                  <a:schemeClr val="accent6"/>
                </a:solidFill>
              </a:rPr>
              <a:t>peu d’informations sectorielles</a:t>
            </a:r>
            <a:r>
              <a:rPr lang="fr-FR" dirty="0" smtClean="0">
                <a:solidFill>
                  <a:schemeClr val="tx1"/>
                </a:solidFill>
              </a:rPr>
              <a:t>.</a:t>
            </a:r>
          </a:p>
          <a:p>
            <a:pPr lvl="1"/>
            <a:endParaRPr lang="fr-FR" dirty="0" smtClean="0"/>
          </a:p>
          <a:p>
            <a:pPr>
              <a:spcBef>
                <a:spcPts val="578"/>
              </a:spcBef>
            </a:pPr>
            <a:r>
              <a:rPr lang="fr-FR" b="1" i="0" dirty="0" smtClean="0">
                <a:solidFill>
                  <a:schemeClr val="accent2"/>
                </a:solidFill>
              </a:rPr>
              <a:t>Des synthèses de sinistralité par CTN :</a:t>
            </a:r>
          </a:p>
          <a:p>
            <a:pPr lvl="1">
              <a:buClr>
                <a:schemeClr val="accent2"/>
              </a:buClr>
            </a:pPr>
            <a:r>
              <a:rPr lang="fr-FR" dirty="0" smtClean="0">
                <a:solidFill>
                  <a:schemeClr val="accent6"/>
                </a:solidFill>
              </a:rPr>
              <a:t>annuelles, sectorielles, présentées lors des CTN d’automne ;</a:t>
            </a:r>
          </a:p>
          <a:p>
            <a:pPr lvl="1">
              <a:buClr>
                <a:schemeClr val="accent2"/>
              </a:buClr>
            </a:pPr>
            <a:r>
              <a:rPr lang="fr-FR" dirty="0" smtClean="0">
                <a:solidFill>
                  <a:schemeClr val="accent6"/>
                </a:solidFill>
              </a:rPr>
              <a:t>un examen détaillé de la sinistralité AT, Tr, MP, et des principales évolutions affectant les codes risques ou leurs regroupements.</a:t>
            </a:r>
          </a:p>
          <a:p>
            <a:pPr lvl="1"/>
            <a:endParaRPr lang="fr-FR" dirty="0" smtClean="0">
              <a:solidFill>
                <a:schemeClr val="tx1"/>
              </a:solidFill>
            </a:endParaRPr>
          </a:p>
          <a:p>
            <a:pPr>
              <a:spcBef>
                <a:spcPts val="578"/>
              </a:spcBef>
            </a:pPr>
            <a:r>
              <a:rPr lang="fr-FR" b="1" i="0" dirty="0" smtClean="0">
                <a:solidFill>
                  <a:schemeClr val="accent2"/>
                </a:solidFill>
              </a:rPr>
              <a:t>Les fiches « technologiques » : synthèse, AT, Tr, MP</a:t>
            </a:r>
          </a:p>
          <a:p>
            <a:pPr lvl="1">
              <a:buClr>
                <a:schemeClr val="accent2"/>
              </a:buClr>
            </a:pPr>
            <a:r>
              <a:rPr lang="fr-FR" dirty="0" smtClean="0">
                <a:solidFill>
                  <a:schemeClr val="accent6"/>
                </a:solidFill>
              </a:rPr>
              <a:t>annuelles, mises en ligne après les CTN d’automne ;</a:t>
            </a:r>
          </a:p>
          <a:p>
            <a:pPr lvl="1">
              <a:buClr>
                <a:schemeClr val="accent2"/>
              </a:buClr>
            </a:pPr>
            <a:r>
              <a:rPr lang="fr-FR" dirty="0" smtClean="0">
                <a:solidFill>
                  <a:schemeClr val="accent6"/>
                </a:solidFill>
              </a:rPr>
              <a:t>directement accessibles par code APE (NAF), éventuellement croisée avec le CTN</a:t>
            </a:r>
          </a:p>
          <a:p>
            <a:pPr lvl="1">
              <a:buClr>
                <a:schemeClr val="accent2"/>
              </a:buClr>
            </a:pPr>
            <a:r>
              <a:rPr lang="fr-FR" dirty="0" smtClean="0">
                <a:solidFill>
                  <a:schemeClr val="accent6"/>
                </a:solidFill>
              </a:rPr>
              <a:t>également publiées pour les regroupements de codes risques, et les CTN dans des documents téléchargeables.</a:t>
            </a:r>
          </a:p>
          <a:p>
            <a:pPr lvl="1">
              <a:buClr>
                <a:schemeClr val="accent2"/>
              </a:buClr>
            </a:pPr>
            <a:endParaRPr lang="fr-FR" dirty="0" smtClean="0"/>
          </a:p>
          <a:p>
            <a:pPr>
              <a:spcBef>
                <a:spcPts val="578"/>
              </a:spcBef>
            </a:pPr>
            <a:r>
              <a:rPr lang="fr-FR" b="1" i="0" dirty="0" smtClean="0">
                <a:solidFill>
                  <a:schemeClr val="accent2"/>
                </a:solidFill>
              </a:rPr>
              <a:t>Des bases de données Excel :</a:t>
            </a:r>
          </a:p>
          <a:p>
            <a:pPr lvl="1">
              <a:buClr>
                <a:schemeClr val="accent2"/>
              </a:buClr>
            </a:pPr>
            <a:r>
              <a:rPr lang="fr-FR" dirty="0" smtClean="0">
                <a:solidFill>
                  <a:schemeClr val="accent6"/>
                </a:solidFill>
              </a:rPr>
              <a:t>téléchargeables pour certaines, sur demande pour d’autres,</a:t>
            </a:r>
          </a:p>
          <a:p>
            <a:pPr lvl="1">
              <a:buClr>
                <a:schemeClr val="accent2"/>
              </a:buClr>
            </a:pPr>
            <a:r>
              <a:rPr lang="fr-FR" dirty="0" smtClean="0">
                <a:solidFill>
                  <a:schemeClr val="accent6"/>
                </a:solidFill>
              </a:rPr>
              <a:t>croisant les codes risques, leurs regroupements ou les CTN,</a:t>
            </a:r>
          </a:p>
          <a:p>
            <a:pPr lvl="1">
              <a:buClr>
                <a:schemeClr val="accent2"/>
              </a:buClr>
            </a:pPr>
            <a:r>
              <a:rPr lang="fr-FR" dirty="0" smtClean="0">
                <a:solidFill>
                  <a:schemeClr val="accent6"/>
                </a:solidFill>
              </a:rPr>
              <a:t>avec les principales informations des fiches technologiques.</a:t>
            </a:r>
          </a:p>
        </p:txBody>
      </p:sp>
      <p:pic>
        <p:nvPicPr>
          <p:cNvPr id="7170" name="Picture 2" descr="Couv rapport annu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25" y="937509"/>
            <a:ext cx="1514475" cy="2138514"/>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616954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pPr algn="l"/>
            <a:r>
              <a:rPr lang="fr-FR" dirty="0"/>
              <a:t>La fiche « technologique </a:t>
            </a:r>
            <a:r>
              <a:rPr lang="fr-FR" dirty="0" smtClean="0"/>
              <a:t>» de synthèse</a:t>
            </a:r>
            <a:endParaRPr lang="fr-FR" dirty="0"/>
          </a:p>
        </p:txBody>
      </p:sp>
      <p:sp>
        <p:nvSpPr>
          <p:cNvPr id="6" name="Espace réservé du numéro de diapositive 5"/>
          <p:cNvSpPr>
            <a:spLocks noGrp="1"/>
          </p:cNvSpPr>
          <p:nvPr>
            <p:ph type="sldNum" sz="quarter" idx="12"/>
          </p:nvPr>
        </p:nvSpPr>
        <p:spPr/>
        <p:txBody>
          <a:bodyPr/>
          <a:lstStyle/>
          <a:p>
            <a:fld id="{ADEFBE2F-A300-4C51-B848-E8144F7052D2}" type="slidenum">
              <a:rPr lang="fr-FR" smtClean="0"/>
              <a:pPr/>
              <a:t>61</a:t>
            </a:fld>
            <a:endParaRPr lang="fr-F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 y="1569408"/>
            <a:ext cx="8735848" cy="4431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04349" y="1397958"/>
            <a:ext cx="1260674" cy="18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810034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603226"/>
            <a:ext cx="8229600" cy="939824"/>
          </a:xfrm>
        </p:spPr>
        <p:txBody>
          <a:bodyPr anchor="t">
            <a:normAutofit/>
          </a:bodyPr>
          <a:lstStyle/>
          <a:p>
            <a:pPr algn="l"/>
            <a:r>
              <a:rPr lang="fr-FR" sz="2400" dirty="0"/>
              <a:t>La fiche « technologique </a:t>
            </a:r>
            <a:r>
              <a:rPr lang="fr-FR" sz="2400" dirty="0" smtClean="0"/>
              <a:t>» pour les accidents </a:t>
            </a:r>
            <a:r>
              <a:rPr lang="fr-FR" sz="2400" dirty="0"/>
              <a:t>du travail</a:t>
            </a:r>
          </a:p>
        </p:txBody>
      </p:sp>
      <p:sp>
        <p:nvSpPr>
          <p:cNvPr id="6" name="Espace réservé du numéro de diapositive 5"/>
          <p:cNvSpPr>
            <a:spLocks noGrp="1"/>
          </p:cNvSpPr>
          <p:nvPr>
            <p:ph type="sldNum" sz="quarter" idx="12"/>
          </p:nvPr>
        </p:nvSpPr>
        <p:spPr/>
        <p:txBody>
          <a:bodyPr/>
          <a:lstStyle/>
          <a:p>
            <a:fld id="{ADEFBE2F-A300-4C51-B848-E8144F7052D2}" type="slidenum">
              <a:rPr lang="fr-FR" smtClean="0"/>
              <a:pPr/>
              <a:t>62</a:t>
            </a:fld>
            <a:endParaRPr lang="fr-FR" dirty="0"/>
          </a:p>
        </p:txBody>
      </p:sp>
      <p:pic>
        <p:nvPicPr>
          <p:cNvPr id="4100"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988" r="976"/>
          <a:stretch/>
        </p:blipFill>
        <p:spPr bwMode="auto">
          <a:xfrm>
            <a:off x="228599" y="1415948"/>
            <a:ext cx="7467563" cy="529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3826" y="1098550"/>
            <a:ext cx="1264865" cy="18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28567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chor="t">
            <a:normAutofit/>
          </a:bodyPr>
          <a:lstStyle/>
          <a:p>
            <a:pPr algn="l"/>
            <a:r>
              <a:rPr lang="fr-FR" dirty="0"/>
              <a:t>La fiche « technologique » </a:t>
            </a:r>
            <a:r>
              <a:rPr lang="fr-FR" dirty="0" smtClean="0"/>
              <a:t>pour </a:t>
            </a:r>
            <a:r>
              <a:rPr lang="fr-FR" dirty="0"/>
              <a:t>les accidents de trajet</a:t>
            </a:r>
          </a:p>
        </p:txBody>
      </p:sp>
      <p:sp>
        <p:nvSpPr>
          <p:cNvPr id="6" name="Espace réservé du numéro de diapositive 5"/>
          <p:cNvSpPr>
            <a:spLocks noGrp="1"/>
          </p:cNvSpPr>
          <p:nvPr>
            <p:ph type="sldNum" sz="quarter" idx="12"/>
          </p:nvPr>
        </p:nvSpPr>
        <p:spPr/>
        <p:txBody>
          <a:bodyPr/>
          <a:lstStyle/>
          <a:p>
            <a:fld id="{ADEFBE2F-A300-4C51-B848-E8144F7052D2}" type="slidenum">
              <a:rPr lang="fr-FR" smtClean="0"/>
              <a:pPr/>
              <a:t>63</a:t>
            </a:fld>
            <a:endParaRPr lang="fr-FR" dirty="0"/>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889" y="1444625"/>
            <a:ext cx="7799476" cy="532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8726" y="1074738"/>
            <a:ext cx="1360387" cy="1656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937845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FR" sz="2700" dirty="0"/>
              <a:t>La fiche « technologique » </a:t>
            </a:r>
            <a:r>
              <a:rPr lang="fr-FR" sz="2700" dirty="0" smtClean="0"/>
              <a:t>pour </a:t>
            </a:r>
            <a:r>
              <a:rPr lang="fr-FR" sz="2700" dirty="0"/>
              <a:t>les maladies </a:t>
            </a:r>
            <a:r>
              <a:rPr lang="fr-FR" sz="2700" dirty="0" smtClean="0"/>
              <a:t>professionnelles</a:t>
            </a:r>
            <a:endParaRPr lang="fr-FR" sz="2700" dirty="0"/>
          </a:p>
        </p:txBody>
      </p:sp>
      <p:sp>
        <p:nvSpPr>
          <p:cNvPr id="6" name="Espace réservé du numéro de diapositive 5"/>
          <p:cNvSpPr>
            <a:spLocks noGrp="1"/>
          </p:cNvSpPr>
          <p:nvPr>
            <p:ph type="sldNum" sz="quarter" idx="12"/>
          </p:nvPr>
        </p:nvSpPr>
        <p:spPr/>
        <p:txBody>
          <a:bodyPr/>
          <a:lstStyle/>
          <a:p>
            <a:fld id="{ADEFBE2F-A300-4C51-B848-E8144F7052D2}" type="slidenum">
              <a:rPr lang="fr-FR" smtClean="0"/>
              <a:pPr/>
              <a:t>64</a:t>
            </a:fld>
            <a:endParaRPr lang="fr-FR"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563" y="1919288"/>
            <a:ext cx="8524875" cy="4600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00963" y="1400175"/>
            <a:ext cx="1273986" cy="1800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767985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xmlns="" id="{895C39AB-1642-9D4C-96D9-9A5196F2F574}"/>
              </a:ext>
            </a:extLst>
          </p:cNvPr>
          <p:cNvSpPr>
            <a:spLocks noGrp="1"/>
          </p:cNvSpPr>
          <p:nvPr>
            <p:ph type="subTitle" idx="1"/>
          </p:nvPr>
        </p:nvSpPr>
        <p:spPr/>
        <p:txBody>
          <a:bodyPr>
            <a:normAutofit/>
          </a:bodyPr>
          <a:lstStyle/>
          <a:p>
            <a:r>
              <a:rPr lang="fr-FR" sz="1800" b="1" dirty="0"/>
              <a:t>7</a:t>
            </a:r>
            <a:r>
              <a:rPr lang="fr-FR" sz="1800" b="1" dirty="0" smtClean="0"/>
              <a:t>-</a:t>
            </a:r>
            <a:endParaRPr lang="fr-FR" sz="1800" b="1" dirty="0"/>
          </a:p>
        </p:txBody>
      </p:sp>
      <p:sp>
        <p:nvSpPr>
          <p:cNvPr id="4" name="Espace réservé du numéro de diapositive 3">
            <a:extLst>
              <a:ext uri="{FF2B5EF4-FFF2-40B4-BE49-F238E27FC236}">
                <a16:creationId xmlns:a16="http://schemas.microsoft.com/office/drawing/2014/main" xmlns="" id="{3C11C2FD-BBFC-A744-A942-E4111D705986}"/>
              </a:ext>
            </a:extLst>
          </p:cNvPr>
          <p:cNvSpPr>
            <a:spLocks noGrp="1"/>
          </p:cNvSpPr>
          <p:nvPr>
            <p:ph type="sldNum" sz="quarter" idx="12"/>
          </p:nvPr>
        </p:nvSpPr>
        <p:spPr/>
        <p:txBody>
          <a:bodyPr/>
          <a:lstStyle/>
          <a:p>
            <a:fld id="{6449DF2F-1454-6345-8509-D6A80A24A364}" type="slidenum">
              <a:rPr lang="fr-FR" smtClean="0"/>
              <a:t>65</a:t>
            </a:fld>
            <a:endParaRPr lang="fr-FR"/>
          </a:p>
        </p:txBody>
      </p:sp>
      <p:sp>
        <p:nvSpPr>
          <p:cNvPr id="5" name="Titre 4"/>
          <p:cNvSpPr>
            <a:spLocks noGrp="1"/>
          </p:cNvSpPr>
          <p:nvPr>
            <p:ph type="ctrTitle"/>
          </p:nvPr>
        </p:nvSpPr>
        <p:spPr>
          <a:xfrm>
            <a:off x="4007294" y="3233735"/>
            <a:ext cx="5091812" cy="1170223"/>
          </a:xfrm>
        </p:spPr>
        <p:txBody>
          <a:bodyPr>
            <a:normAutofit/>
          </a:bodyPr>
          <a:lstStyle/>
          <a:p>
            <a:pPr marL="342900" lvl="0" indent="-342900">
              <a:spcBef>
                <a:spcPts val="1800"/>
              </a:spcBef>
            </a:pPr>
            <a:r>
              <a:rPr lang="fr-FR" dirty="0"/>
              <a:t>Principes de </a:t>
            </a:r>
            <a:r>
              <a:rPr lang="fr-FR" dirty="0" smtClean="0"/>
              <a:t>tarification</a:t>
            </a:r>
            <a:endParaRPr lang="fr-FR" dirty="0"/>
          </a:p>
        </p:txBody>
      </p:sp>
    </p:spTree>
    <p:extLst>
      <p:ext uri="{BB962C8B-B14F-4D97-AF65-F5344CB8AC3E}">
        <p14:creationId xmlns:p14="http://schemas.microsoft.com/office/powerpoint/2010/main" val="199960928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66</a:t>
            </a:fld>
            <a:endParaRPr lang="fr-FR" dirty="0"/>
          </a:p>
        </p:txBody>
      </p:sp>
      <p:sp>
        <p:nvSpPr>
          <p:cNvPr id="5" name="Titre 1"/>
          <p:cNvSpPr>
            <a:spLocks noGrp="1"/>
          </p:cNvSpPr>
          <p:nvPr>
            <p:ph type="title"/>
          </p:nvPr>
        </p:nvSpPr>
        <p:spPr>
          <a:xfrm>
            <a:off x="182924" y="307951"/>
            <a:ext cx="8229600" cy="1143000"/>
          </a:xfrm>
        </p:spPr>
        <p:txBody>
          <a:bodyPr>
            <a:normAutofit/>
          </a:bodyPr>
          <a:lstStyle/>
          <a:p>
            <a:r>
              <a:rPr lang="fr-FR" dirty="0" smtClean="0"/>
              <a:t>La tarification</a:t>
            </a:r>
            <a:endParaRPr lang="fr-FR" dirty="0"/>
          </a:p>
        </p:txBody>
      </p:sp>
      <p:sp>
        <p:nvSpPr>
          <p:cNvPr id="6" name="Espace réservé du contenu 2"/>
          <p:cNvSpPr txBox="1">
            <a:spLocks/>
          </p:cNvSpPr>
          <p:nvPr/>
        </p:nvSpPr>
        <p:spPr>
          <a:xfrm>
            <a:off x="182924" y="1630330"/>
            <a:ext cx="8784976" cy="2522570"/>
          </a:xfrm>
          <a:prstGeom prst="rect">
            <a:avLst/>
          </a:prstGeom>
        </p:spPr>
        <p:txBody>
          <a:bodyPr>
            <a:normAutofit/>
          </a:bodyPr>
          <a:lstStyle>
            <a:lvl1pPr marL="0" indent="0" algn="l" defTabSz="457200" rtl="0" eaLnBrk="1" latinLnBrk="0" hangingPunct="1">
              <a:spcBef>
                <a:spcPct val="20000"/>
              </a:spcBef>
              <a:buClr>
                <a:schemeClr val="accent2"/>
              </a:buClr>
              <a:buFont typeface="+mj-lt"/>
              <a:buNone/>
              <a:defRPr sz="1400" kern="1200">
                <a:solidFill>
                  <a:schemeClr val="accent2"/>
                </a:solidFill>
                <a:latin typeface="Arial"/>
                <a:ea typeface="+mn-ea"/>
                <a:cs typeface="Arial"/>
              </a:defRPr>
            </a:lvl1pPr>
            <a:lvl2pPr marL="9525" marR="0" indent="0" algn="l" defTabSz="457200" rtl="0" eaLnBrk="1" fontAlgn="auto" latinLnBrk="0" hangingPunct="1">
              <a:lnSpc>
                <a:spcPct val="100000"/>
              </a:lnSpc>
              <a:spcBef>
                <a:spcPct val="20000"/>
              </a:spcBef>
              <a:spcAft>
                <a:spcPts val="0"/>
              </a:spcAft>
              <a:buClrTx/>
              <a:buSzTx/>
              <a:buFontTx/>
              <a:buNone/>
              <a:tabLst/>
              <a:defRPr sz="1100" kern="1200">
                <a:solidFill>
                  <a:schemeClr val="accent3"/>
                </a:solidFill>
                <a:latin typeface="Arial"/>
                <a:ea typeface="+mn-ea"/>
                <a:cs typeface="Arial"/>
              </a:defRPr>
            </a:lvl2pPr>
            <a:lvl3pPr marL="171450" indent="-171450" algn="l" defTabSz="457200" rtl="0" eaLnBrk="1" latinLnBrk="0" hangingPunct="1">
              <a:spcBef>
                <a:spcPct val="20000"/>
              </a:spcBef>
              <a:buFont typeface="Arial"/>
              <a:buChar char="•"/>
              <a:defRPr sz="1000" kern="1200">
                <a:solidFill>
                  <a:schemeClr val="accent3"/>
                </a:solidFill>
                <a:latin typeface="Arial"/>
                <a:ea typeface="+mn-ea"/>
                <a:cs typeface="Arial"/>
              </a:defRPr>
            </a:lvl3pPr>
            <a:lvl4pPr marL="493713" indent="0" algn="l" defTabSz="457200" rtl="0" eaLnBrk="1" latinLnBrk="0" hangingPunct="1">
              <a:spcBef>
                <a:spcPct val="20000"/>
              </a:spcBef>
              <a:buClr>
                <a:schemeClr val="accent2"/>
              </a:buClr>
              <a:buFont typeface="Courier New" panose="02070309020205020404" pitchFamily="49" charset="0"/>
              <a:buChar char="o"/>
              <a:tabLst/>
              <a:defRPr sz="1000" kern="1200">
                <a:solidFill>
                  <a:schemeClr val="accent3"/>
                </a:solidFill>
                <a:latin typeface="Arial"/>
                <a:ea typeface="+mn-ea"/>
                <a:cs typeface="Arial"/>
              </a:defRPr>
            </a:lvl4pPr>
            <a:lvl5pPr marL="171450" indent="-171450" algn="l" defTabSz="457200" rtl="0" eaLnBrk="1" latinLnBrk="0" hangingPunct="1">
              <a:spcBef>
                <a:spcPct val="20000"/>
              </a:spcBef>
              <a:buClr>
                <a:schemeClr val="accent2"/>
              </a:buClr>
              <a:buFont typeface="Arial"/>
              <a:buChar char="•"/>
              <a:defRPr sz="1000" kern="1200">
                <a:solidFill>
                  <a:schemeClr val="accent3"/>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440233" indent="-440233">
              <a:buClr>
                <a:srgbClr val="AB2E81"/>
              </a:buClr>
              <a:buFont typeface="Arial" panose="020B0604020202020204" pitchFamily="34" charset="0"/>
              <a:buChar char="•"/>
            </a:pPr>
            <a:r>
              <a:rPr lang="fr-FR" sz="1800" dirty="0" smtClean="0">
                <a:solidFill>
                  <a:srgbClr val="AB2E81"/>
                </a:solidFill>
              </a:rPr>
              <a:t>Calculer un taux afin d’assurer l’équilibre financier de la branche</a:t>
            </a:r>
          </a:p>
          <a:p>
            <a:pPr marL="440233" indent="-440233">
              <a:buClr>
                <a:srgbClr val="AB2E81"/>
              </a:buClr>
              <a:buFont typeface="Arial" panose="020B0604020202020204" pitchFamily="34" charset="0"/>
              <a:buChar char="•"/>
            </a:pPr>
            <a:endParaRPr lang="fr-FR" sz="1100" dirty="0" smtClean="0">
              <a:solidFill>
                <a:srgbClr val="AB2E81"/>
              </a:solidFill>
            </a:endParaRPr>
          </a:p>
          <a:p>
            <a:pPr marL="440233" indent="-440233">
              <a:buClr>
                <a:srgbClr val="AB2E81"/>
              </a:buClr>
              <a:buFont typeface="Arial" panose="020B0604020202020204" pitchFamily="34" charset="0"/>
              <a:buChar char="•"/>
            </a:pPr>
            <a:r>
              <a:rPr lang="fr-FR" sz="1800" dirty="0" smtClean="0">
                <a:solidFill>
                  <a:srgbClr val="AB2E81"/>
                </a:solidFill>
              </a:rPr>
              <a:t>Inciter l’employeur à prévenir le risque ou diminuer ses effets</a:t>
            </a:r>
          </a:p>
          <a:p>
            <a:pPr marL="440233" indent="-440233">
              <a:buClr>
                <a:srgbClr val="AB2E81"/>
              </a:buClr>
              <a:buFont typeface="Arial" panose="020B0604020202020204" pitchFamily="34" charset="0"/>
              <a:buChar char="•"/>
            </a:pPr>
            <a:endParaRPr lang="fr-FR" sz="1100" dirty="0" smtClean="0">
              <a:solidFill>
                <a:srgbClr val="AB2E81"/>
              </a:solidFill>
            </a:endParaRPr>
          </a:p>
          <a:p>
            <a:pPr marL="440233" indent="-440233">
              <a:buClr>
                <a:srgbClr val="AB2E81"/>
              </a:buClr>
              <a:buFont typeface="Arial" panose="020B0604020202020204" pitchFamily="34" charset="0"/>
              <a:buChar char="•"/>
            </a:pPr>
            <a:r>
              <a:rPr lang="fr-FR" sz="1800" dirty="0" smtClean="0">
                <a:solidFill>
                  <a:srgbClr val="AB2E81"/>
                </a:solidFill>
              </a:rPr>
              <a:t>Cotiser en fonction du risque auquel on expose ses salariés</a:t>
            </a:r>
          </a:p>
          <a:p>
            <a:pPr marL="963007" lvl="1" indent="-440233">
              <a:buFont typeface="Calibri" panose="020F0502020204030204" pitchFamily="34" charset="0"/>
              <a:buChar char="‒"/>
            </a:pPr>
            <a:r>
              <a:rPr lang="fr-FR" sz="1400" dirty="0" smtClean="0">
                <a:solidFill>
                  <a:srgbClr val="000000"/>
                </a:solidFill>
              </a:rPr>
              <a:t>La tarification comme instrument de prévention (inciter)</a:t>
            </a:r>
          </a:p>
          <a:p>
            <a:pPr marL="963007" lvl="1" indent="-440233">
              <a:buFont typeface="Calibri" panose="020F0502020204030204" pitchFamily="34" charset="0"/>
              <a:buChar char="‒"/>
            </a:pPr>
            <a:r>
              <a:rPr lang="fr-FR" sz="1400" dirty="0" smtClean="0">
                <a:solidFill>
                  <a:srgbClr val="000000"/>
                </a:solidFill>
              </a:rPr>
              <a:t>La tarification, protecteur du tissu économique (mutualiser)</a:t>
            </a:r>
          </a:p>
          <a:p>
            <a:pPr marL="122724" lvl="1"/>
            <a:endParaRPr lang="fr-FR" altLang="fr-FR" sz="2400" b="1" dirty="0">
              <a:solidFill>
                <a:srgbClr val="000000"/>
              </a:solidFill>
            </a:endParaRPr>
          </a:p>
        </p:txBody>
      </p:sp>
      <p:sp>
        <p:nvSpPr>
          <p:cNvPr id="7" name="Espace réservé du contenu 2"/>
          <p:cNvSpPr txBox="1">
            <a:spLocks/>
          </p:cNvSpPr>
          <p:nvPr/>
        </p:nvSpPr>
        <p:spPr>
          <a:xfrm>
            <a:off x="182924" y="4170032"/>
            <a:ext cx="8784976" cy="182420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accent1">
                  <a:lumMod val="75000"/>
                </a:schemeClr>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lumMod val="75000"/>
                </a:schemeClr>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lumMod val="75000"/>
                </a:schemeClr>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lumMod val="75000"/>
                </a:schemeClr>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lumMod val="75000"/>
                </a:schemeClr>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22724" lvl="1" indent="0">
              <a:buClr>
                <a:srgbClr val="302683">
                  <a:lumMod val="75000"/>
                </a:srgbClr>
              </a:buClr>
              <a:buFont typeface="Arial" panose="020B0604020202020204" pitchFamily="34" charset="0"/>
              <a:buNone/>
            </a:pPr>
            <a:r>
              <a:rPr lang="fr-FR" altLang="fr-FR" sz="1700" dirty="0" smtClean="0">
                <a:solidFill>
                  <a:srgbClr val="302683"/>
                </a:solidFill>
                <a:sym typeface="Wingdings" pitchFamily="2" charset="2"/>
              </a:rPr>
              <a:t>Seule branche de la sécurité sociale qui dispose de taux de cotisation calculés chaque année en fonction du risque</a:t>
            </a:r>
          </a:p>
          <a:p>
            <a:pPr marL="579924" lvl="1" indent="-457200">
              <a:buClr>
                <a:srgbClr val="302683">
                  <a:lumMod val="75000"/>
                </a:srgbClr>
              </a:buClr>
              <a:buFont typeface="Calibri" panose="020F0502020204030204" pitchFamily="34" charset="0"/>
              <a:buChar char="&gt;"/>
            </a:pPr>
            <a:r>
              <a:rPr lang="fr-FR" altLang="fr-FR" sz="1700" dirty="0" smtClean="0">
                <a:solidFill>
                  <a:srgbClr val="302683"/>
                </a:solidFill>
              </a:rPr>
              <a:t>Financement par répartition : Cotisations d’une année donnée immédiatement redistribuées pour payer les prestations et autres frais divers de la même année, sans constitution de réserves.</a:t>
            </a:r>
          </a:p>
          <a:p>
            <a:pPr marL="122724" lvl="1" indent="0">
              <a:buClr>
                <a:srgbClr val="302683">
                  <a:lumMod val="75000"/>
                </a:srgbClr>
              </a:buClr>
              <a:buFont typeface="Arial" panose="020B0604020202020204" pitchFamily="34" charset="0"/>
              <a:buNone/>
            </a:pPr>
            <a:endParaRPr lang="fr-FR" altLang="fr-FR" sz="3200" dirty="0">
              <a:solidFill>
                <a:srgbClr val="302683"/>
              </a:solidFill>
            </a:endParaRPr>
          </a:p>
        </p:txBody>
      </p:sp>
    </p:spTree>
    <p:extLst>
      <p:ext uri="{BB962C8B-B14F-4D97-AF65-F5344CB8AC3E}">
        <p14:creationId xmlns:p14="http://schemas.microsoft.com/office/powerpoint/2010/main" val="112903386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67</a:t>
            </a:fld>
            <a:endParaRPr lang="fr-FR" dirty="0"/>
          </a:p>
        </p:txBody>
      </p:sp>
      <p:sp>
        <p:nvSpPr>
          <p:cNvPr id="4" name="Titre 3"/>
          <p:cNvSpPr>
            <a:spLocks noGrp="1"/>
          </p:cNvSpPr>
          <p:nvPr>
            <p:ph type="title"/>
          </p:nvPr>
        </p:nvSpPr>
        <p:spPr>
          <a:xfrm>
            <a:off x="190500" y="174601"/>
            <a:ext cx="8229600" cy="730274"/>
          </a:xfrm>
        </p:spPr>
        <p:txBody>
          <a:bodyPr/>
          <a:lstStyle/>
          <a:p>
            <a:r>
              <a:rPr lang="fr-FR" dirty="0" smtClean="0"/>
              <a:t>La tarification</a:t>
            </a:r>
            <a:endParaRPr lang="fr-F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9700" y="904875"/>
            <a:ext cx="6591299" cy="57502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8069044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 xmlns:a16="http://schemas.microsoft.com/office/drawing/2014/main" id="{2FAA5C32-130B-F343-9E5F-1F57D1CE75EB}"/>
              </a:ext>
            </a:extLst>
          </p:cNvPr>
          <p:cNvSpPr>
            <a:spLocks noGrp="1"/>
          </p:cNvSpPr>
          <p:nvPr>
            <p:ph type="sldNum" sz="quarter" idx="12"/>
          </p:nvPr>
        </p:nvSpPr>
        <p:spPr/>
        <p:txBody>
          <a:bodyPr/>
          <a:lstStyle/>
          <a:p>
            <a:fld id="{8D80BBEC-4D63-C844-A379-BE1BA1814F01}" type="slidenum">
              <a:rPr lang="fr-FR" smtClean="0"/>
              <a:pPr/>
              <a:t>68</a:t>
            </a:fld>
            <a:endParaRPr lang="fr-FR"/>
          </a:p>
        </p:txBody>
      </p:sp>
      <p:sp>
        <p:nvSpPr>
          <p:cNvPr id="3" name="Titre 2">
            <a:extLst>
              <a:ext uri="{FF2B5EF4-FFF2-40B4-BE49-F238E27FC236}">
                <a16:creationId xmlns="" xmlns:a16="http://schemas.microsoft.com/office/drawing/2014/main" id="{32822EC9-9E79-2E43-AC96-308C9718F7B3}"/>
              </a:ext>
            </a:extLst>
          </p:cNvPr>
          <p:cNvSpPr>
            <a:spLocks noGrp="1"/>
          </p:cNvSpPr>
          <p:nvPr>
            <p:ph type="title"/>
          </p:nvPr>
        </p:nvSpPr>
        <p:spPr/>
        <p:txBody>
          <a:bodyPr>
            <a:normAutofit/>
          </a:bodyPr>
          <a:lstStyle/>
          <a:p>
            <a:pPr algn="ctr"/>
            <a:r>
              <a:rPr lang="fr-FR" dirty="0"/>
              <a:t>Évolution du résultat annuel de la Branche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049" y="1661020"/>
            <a:ext cx="7824472" cy="422805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ZoneTexte 4"/>
          <p:cNvSpPr txBox="1"/>
          <p:nvPr/>
        </p:nvSpPr>
        <p:spPr>
          <a:xfrm>
            <a:off x="654341" y="6048462"/>
            <a:ext cx="3246540" cy="307777"/>
          </a:xfrm>
          <a:prstGeom prst="rect">
            <a:avLst/>
          </a:prstGeom>
          <a:noFill/>
        </p:spPr>
        <p:txBody>
          <a:bodyPr wrap="square" rtlCol="0">
            <a:spAutoFit/>
          </a:bodyPr>
          <a:lstStyle/>
          <a:p>
            <a:r>
              <a:rPr lang="fr-FR" sz="1400" i="1" dirty="0" smtClean="0">
                <a:solidFill>
                  <a:srgbClr val="302683"/>
                </a:solidFill>
              </a:rPr>
              <a:t>Source : PLFSS 2019</a:t>
            </a:r>
            <a:endParaRPr lang="fr-FR" sz="1400" i="1" dirty="0">
              <a:solidFill>
                <a:srgbClr val="302683"/>
              </a:solidFill>
            </a:endParaRPr>
          </a:p>
        </p:txBody>
      </p:sp>
      <p:sp>
        <p:nvSpPr>
          <p:cNvPr id="7" name="Espace réservé du pied de page 4"/>
          <p:cNvSpPr>
            <a:spLocks noGrp="1"/>
          </p:cNvSpPr>
          <p:nvPr>
            <p:ph type="ftr" sz="quarter" idx="11"/>
          </p:nvPr>
        </p:nvSpPr>
        <p:spPr>
          <a:xfrm>
            <a:off x="457200" y="6356350"/>
            <a:ext cx="2895600" cy="365125"/>
          </a:xfrm>
        </p:spPr>
        <p:txBody>
          <a:bodyPr/>
          <a:lstStyle/>
          <a:p>
            <a:r>
              <a:rPr lang="fr-FR" dirty="0"/>
              <a:t>Présentation tarif  </a:t>
            </a:r>
            <a:r>
              <a:rPr lang="fr-FR" dirty="0" smtClean="0"/>
              <a:t>31 janvier 2019</a:t>
            </a:r>
            <a:endParaRPr lang="fr-FR" dirty="0"/>
          </a:p>
        </p:txBody>
      </p:sp>
    </p:spTree>
    <p:extLst>
      <p:ext uri="{BB962C8B-B14F-4D97-AF65-F5344CB8AC3E}">
        <p14:creationId xmlns:p14="http://schemas.microsoft.com/office/powerpoint/2010/main" val="407719916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69</a:t>
            </a:fld>
            <a:endParaRPr lang="fr-FR" dirty="0"/>
          </a:p>
        </p:txBody>
      </p:sp>
      <p:sp>
        <p:nvSpPr>
          <p:cNvPr id="3" name="Espace réservé du texte 2"/>
          <p:cNvSpPr>
            <a:spLocks noGrp="1"/>
          </p:cNvSpPr>
          <p:nvPr>
            <p:ph type="body" sz="quarter" idx="13"/>
          </p:nvPr>
        </p:nvSpPr>
        <p:spPr>
          <a:xfrm>
            <a:off x="457200" y="1257300"/>
            <a:ext cx="8229600" cy="4675909"/>
          </a:xfrm>
        </p:spPr>
        <p:txBody>
          <a:bodyPr/>
          <a:lstStyle/>
          <a:p>
            <a:pPr indent="0">
              <a:lnSpc>
                <a:spcPct val="90000"/>
              </a:lnSpc>
              <a:buNone/>
            </a:pPr>
            <a:r>
              <a:rPr lang="fr-FR" altLang="fr-FR" sz="1800" dirty="0"/>
              <a:t>La formule résume bien ces principes </a:t>
            </a:r>
            <a:r>
              <a:rPr lang="fr-FR" altLang="fr-FR" sz="1800" dirty="0" smtClean="0"/>
              <a:t>:</a:t>
            </a:r>
          </a:p>
          <a:p>
            <a:pPr indent="0">
              <a:lnSpc>
                <a:spcPct val="90000"/>
              </a:lnSpc>
              <a:buNone/>
            </a:pPr>
            <a:endParaRPr lang="fr-FR" altLang="fr-FR" dirty="0"/>
          </a:p>
        </p:txBody>
      </p:sp>
      <p:sp>
        <p:nvSpPr>
          <p:cNvPr id="4" name="Titre 3"/>
          <p:cNvSpPr>
            <a:spLocks noGrp="1"/>
          </p:cNvSpPr>
          <p:nvPr>
            <p:ph type="title"/>
          </p:nvPr>
        </p:nvSpPr>
        <p:spPr>
          <a:xfrm>
            <a:off x="133350" y="336526"/>
            <a:ext cx="8229600" cy="720749"/>
          </a:xfrm>
        </p:spPr>
        <p:txBody>
          <a:bodyPr/>
          <a:lstStyle/>
          <a:p>
            <a:r>
              <a:rPr lang="fr-FR" dirty="0"/>
              <a:t>Principes de la tarification AT/MP</a:t>
            </a:r>
          </a:p>
        </p:txBody>
      </p:sp>
      <p:graphicFrame>
        <p:nvGraphicFramePr>
          <p:cNvPr id="5" name="Tableau 4"/>
          <p:cNvGraphicFramePr>
            <a:graphicFrameLocks noGrp="1"/>
          </p:cNvGraphicFramePr>
          <p:nvPr>
            <p:extLst>
              <p:ext uri="{D42A27DB-BD31-4B8C-83A1-F6EECF244321}">
                <p14:modId xmlns:p14="http://schemas.microsoft.com/office/powerpoint/2010/main" val="3423021420"/>
              </p:ext>
            </p:extLst>
          </p:nvPr>
        </p:nvGraphicFramePr>
        <p:xfrm>
          <a:off x="506784" y="1598162"/>
          <a:ext cx="8065715" cy="1406144"/>
        </p:xfrm>
        <a:graphic>
          <a:graphicData uri="http://schemas.openxmlformats.org/drawingml/2006/table">
            <a:tbl>
              <a:tblPr firstRow="1" bandRow="1">
                <a:tableStyleId>{5C22544A-7EE6-4342-B048-85BDC9FD1C3A}</a:tableStyleId>
              </a:tblPr>
              <a:tblGrid>
                <a:gridCol w="8065715"/>
              </a:tblGrid>
              <a:tr h="1406144">
                <a:tc>
                  <a:txBody>
                    <a:bodyPr/>
                    <a:lstStyle/>
                    <a:p>
                      <a:pPr marL="0" indent="0" eaLnBrk="1" hangingPunct="1">
                        <a:lnSpc>
                          <a:spcPct val="90000"/>
                        </a:lnSpc>
                        <a:spcBef>
                          <a:spcPts val="600"/>
                        </a:spcBef>
                        <a:spcAft>
                          <a:spcPts val="600"/>
                        </a:spcAft>
                        <a:buFontTx/>
                        <a:buNone/>
                      </a:pPr>
                      <a:r>
                        <a:rPr lang="fr-FR" altLang="fr-FR" sz="1800" b="0" dirty="0" smtClean="0">
                          <a:solidFill>
                            <a:schemeClr val="bg1"/>
                          </a:solidFill>
                        </a:rPr>
                        <a:t>Taux AT/MP = (taux brut + M1) *(1+M2) + M3 + M4</a:t>
                      </a:r>
                    </a:p>
                    <a:p>
                      <a:pPr marL="0" indent="0" eaLnBrk="1" hangingPunct="1">
                        <a:lnSpc>
                          <a:spcPct val="90000"/>
                        </a:lnSpc>
                        <a:spcBef>
                          <a:spcPts val="600"/>
                        </a:spcBef>
                        <a:spcAft>
                          <a:spcPts val="600"/>
                        </a:spcAft>
                        <a:buFontTx/>
                        <a:buNone/>
                      </a:pPr>
                      <a:r>
                        <a:rPr lang="fr-FR" altLang="fr-FR" sz="1800" b="0" dirty="0" smtClean="0">
                          <a:solidFill>
                            <a:schemeClr val="bg1"/>
                          </a:solidFill>
                        </a:rPr>
                        <a:t>Taux moyen 2019 = (0,92 % + 0,19 %) (1+0,57) + 0,44 % + 0,04 % </a:t>
                      </a:r>
                    </a:p>
                    <a:p>
                      <a:pPr marL="0" indent="0" eaLnBrk="1" hangingPunct="1">
                        <a:lnSpc>
                          <a:spcPct val="90000"/>
                        </a:lnSpc>
                        <a:spcBef>
                          <a:spcPts val="600"/>
                        </a:spcBef>
                        <a:spcAft>
                          <a:spcPts val="600"/>
                        </a:spcAft>
                        <a:buFontTx/>
                        <a:buNone/>
                      </a:pPr>
                      <a:r>
                        <a:rPr lang="fr-FR" altLang="fr-FR" sz="1800" b="0" dirty="0" smtClean="0">
                          <a:solidFill>
                            <a:schemeClr val="bg1"/>
                          </a:solidFill>
                        </a:rPr>
                        <a:t>Taux moyen 2019 = 2.22 %</a:t>
                      </a:r>
                      <a:endParaRPr lang="fr-FR" sz="1800" dirty="0"/>
                    </a:p>
                  </a:txBody>
                  <a:tcPr marT="60960" marB="60960"/>
                </a:tc>
              </a:tr>
            </a:tbl>
          </a:graphicData>
        </a:graphic>
      </p:graphicFrame>
      <p:sp>
        <p:nvSpPr>
          <p:cNvPr id="6" name="Rectangle 3"/>
          <p:cNvSpPr txBox="1">
            <a:spLocks noChangeArrowheads="1"/>
          </p:cNvSpPr>
          <p:nvPr/>
        </p:nvSpPr>
        <p:spPr>
          <a:xfrm>
            <a:off x="107504" y="3286124"/>
            <a:ext cx="9036496" cy="32152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accent1">
                  <a:lumMod val="75000"/>
                </a:schemeClr>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lumMod val="75000"/>
                </a:schemeClr>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lumMod val="75000"/>
                </a:schemeClr>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lumMod val="75000"/>
                </a:schemeClr>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lumMod val="75000"/>
                </a:schemeClr>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spcBef>
                <a:spcPts val="1200"/>
              </a:spcBef>
              <a:buClr>
                <a:srgbClr val="302683">
                  <a:lumMod val="75000"/>
                </a:srgbClr>
              </a:buClr>
            </a:pPr>
            <a:r>
              <a:rPr lang="fr-FR" altLang="fr-FR" sz="1600" dirty="0" smtClean="0">
                <a:solidFill>
                  <a:srgbClr val="302683"/>
                </a:solidFill>
              </a:rPr>
              <a:t>Partie liée à la </a:t>
            </a:r>
            <a:r>
              <a:rPr lang="fr-FR" altLang="fr-FR" sz="1600" b="1" dirty="0" smtClean="0">
                <a:solidFill>
                  <a:srgbClr val="302683"/>
                </a:solidFill>
              </a:rPr>
              <a:t>sinistralité</a:t>
            </a:r>
            <a:r>
              <a:rPr lang="fr-FR" altLang="fr-FR" sz="1600" dirty="0" smtClean="0">
                <a:solidFill>
                  <a:srgbClr val="302683"/>
                </a:solidFill>
              </a:rPr>
              <a:t> : le </a:t>
            </a:r>
            <a:r>
              <a:rPr lang="fr-FR" altLang="fr-FR" sz="1600" b="1" dirty="0" smtClean="0">
                <a:solidFill>
                  <a:srgbClr val="302683"/>
                </a:solidFill>
              </a:rPr>
              <a:t>taux brut</a:t>
            </a:r>
          </a:p>
          <a:p>
            <a:pPr lvl="1">
              <a:lnSpc>
                <a:spcPct val="90000"/>
              </a:lnSpc>
              <a:buClr>
                <a:srgbClr val="302683">
                  <a:lumMod val="75000"/>
                </a:srgbClr>
              </a:buClr>
            </a:pPr>
            <a:r>
              <a:rPr lang="fr-FR" altLang="fr-FR" sz="1600" dirty="0" smtClean="0">
                <a:solidFill>
                  <a:srgbClr val="302683"/>
                </a:solidFill>
              </a:rPr>
              <a:t>Taux « brut » = Valeur du risque / masse salariale</a:t>
            </a:r>
          </a:p>
          <a:p>
            <a:pPr lvl="1">
              <a:lnSpc>
                <a:spcPct val="90000"/>
              </a:lnSpc>
              <a:buClr>
                <a:srgbClr val="302683">
                  <a:lumMod val="75000"/>
                </a:srgbClr>
              </a:buClr>
            </a:pPr>
            <a:endParaRPr lang="fr-FR" altLang="fr-FR" sz="1200" dirty="0" smtClean="0">
              <a:solidFill>
                <a:srgbClr val="302683"/>
              </a:solidFill>
            </a:endParaRPr>
          </a:p>
          <a:p>
            <a:pPr>
              <a:lnSpc>
                <a:spcPct val="90000"/>
              </a:lnSpc>
              <a:buClr>
                <a:srgbClr val="302683">
                  <a:lumMod val="75000"/>
                </a:srgbClr>
              </a:buClr>
            </a:pPr>
            <a:r>
              <a:rPr lang="fr-FR" altLang="fr-FR" sz="1600" dirty="0" smtClean="0">
                <a:solidFill>
                  <a:srgbClr val="302683"/>
                </a:solidFill>
              </a:rPr>
              <a:t>Partie </a:t>
            </a:r>
            <a:r>
              <a:rPr lang="fr-FR" altLang="fr-FR" sz="1600" b="1" dirty="0" smtClean="0">
                <a:solidFill>
                  <a:srgbClr val="302683"/>
                </a:solidFill>
              </a:rPr>
              <a:t>mutualisée</a:t>
            </a:r>
            <a:r>
              <a:rPr lang="fr-FR" altLang="fr-FR" sz="1600" dirty="0" smtClean="0">
                <a:solidFill>
                  <a:srgbClr val="302683"/>
                </a:solidFill>
              </a:rPr>
              <a:t> : les </a:t>
            </a:r>
            <a:r>
              <a:rPr lang="fr-FR" altLang="fr-FR" sz="1600" b="1" dirty="0" smtClean="0">
                <a:solidFill>
                  <a:srgbClr val="302683"/>
                </a:solidFill>
              </a:rPr>
              <a:t>majorations</a:t>
            </a:r>
          </a:p>
          <a:p>
            <a:pPr lvl="1">
              <a:lnSpc>
                <a:spcPct val="90000"/>
              </a:lnSpc>
              <a:buClr>
                <a:srgbClr val="302683">
                  <a:lumMod val="75000"/>
                </a:srgbClr>
              </a:buClr>
            </a:pPr>
            <a:r>
              <a:rPr lang="fr-FR" altLang="fr-FR" sz="1600" b="1" dirty="0" smtClean="0">
                <a:solidFill>
                  <a:srgbClr val="302683"/>
                </a:solidFill>
              </a:rPr>
              <a:t>M1</a:t>
            </a:r>
            <a:r>
              <a:rPr lang="fr-FR" altLang="fr-FR" sz="1600" dirty="0" smtClean="0">
                <a:solidFill>
                  <a:srgbClr val="302683"/>
                </a:solidFill>
              </a:rPr>
              <a:t> : coût des accidents de </a:t>
            </a:r>
            <a:r>
              <a:rPr lang="fr-FR" altLang="fr-FR" sz="1600" b="1" dirty="0" smtClean="0">
                <a:solidFill>
                  <a:srgbClr val="302683"/>
                </a:solidFill>
              </a:rPr>
              <a:t>trajet</a:t>
            </a:r>
            <a:r>
              <a:rPr lang="fr-FR" altLang="fr-FR" sz="1600" dirty="0" smtClean="0">
                <a:solidFill>
                  <a:srgbClr val="302683"/>
                </a:solidFill>
              </a:rPr>
              <a:t>,</a:t>
            </a:r>
          </a:p>
          <a:p>
            <a:pPr lvl="1">
              <a:lnSpc>
                <a:spcPct val="90000"/>
              </a:lnSpc>
              <a:buClr>
                <a:srgbClr val="302683">
                  <a:lumMod val="75000"/>
                </a:srgbClr>
              </a:buClr>
            </a:pPr>
            <a:r>
              <a:rPr lang="fr-FR" altLang="fr-FR" sz="1600" b="1" dirty="0" smtClean="0">
                <a:solidFill>
                  <a:srgbClr val="302683"/>
                </a:solidFill>
              </a:rPr>
              <a:t>M2</a:t>
            </a:r>
            <a:r>
              <a:rPr lang="fr-FR" altLang="fr-FR" sz="1600" dirty="0" smtClean="0">
                <a:solidFill>
                  <a:srgbClr val="302683"/>
                </a:solidFill>
              </a:rPr>
              <a:t> : frais de rééducation professionnelle, charges de gestion, 50% du transfert à la branche maladie au titre de la sous-déclaration des AT/MP,</a:t>
            </a:r>
            <a:endParaRPr lang="fr-FR" altLang="fr-FR" sz="1600" dirty="0" smtClean="0">
              <a:solidFill>
                <a:srgbClr val="FF6600"/>
              </a:solidFill>
            </a:endParaRPr>
          </a:p>
          <a:p>
            <a:pPr lvl="1">
              <a:lnSpc>
                <a:spcPct val="90000"/>
              </a:lnSpc>
              <a:buClr>
                <a:srgbClr val="302683">
                  <a:lumMod val="75000"/>
                </a:srgbClr>
              </a:buClr>
            </a:pPr>
            <a:r>
              <a:rPr lang="fr-FR" altLang="fr-FR" sz="1600" b="1" dirty="0" smtClean="0">
                <a:solidFill>
                  <a:srgbClr val="302683"/>
                </a:solidFill>
              </a:rPr>
              <a:t>M3</a:t>
            </a:r>
            <a:r>
              <a:rPr lang="fr-FR" altLang="fr-FR" sz="1600" dirty="0" smtClean="0">
                <a:solidFill>
                  <a:srgbClr val="302683"/>
                </a:solidFill>
              </a:rPr>
              <a:t> : dépenses liées aux compensations inter-régimes, des fonds amiante, des MP du compte spécial, 50% du transfert à la branche maladie au titre de la sous-déclaration des AT/MP,</a:t>
            </a:r>
            <a:endParaRPr lang="fr-FR" altLang="fr-FR" sz="1600" dirty="0" smtClean="0">
              <a:solidFill>
                <a:srgbClr val="FF6600"/>
              </a:solidFill>
            </a:endParaRPr>
          </a:p>
          <a:p>
            <a:pPr lvl="1">
              <a:lnSpc>
                <a:spcPct val="90000"/>
              </a:lnSpc>
              <a:buClr>
                <a:srgbClr val="302683">
                  <a:lumMod val="75000"/>
                </a:srgbClr>
              </a:buClr>
            </a:pPr>
            <a:r>
              <a:rPr lang="fr-FR" altLang="fr-FR" sz="1600" b="1" dirty="0" smtClean="0">
                <a:solidFill>
                  <a:srgbClr val="302683"/>
                </a:solidFill>
              </a:rPr>
              <a:t>M4</a:t>
            </a:r>
            <a:r>
              <a:rPr lang="fr-FR" altLang="fr-FR" sz="1600" dirty="0" smtClean="0">
                <a:solidFill>
                  <a:srgbClr val="302683"/>
                </a:solidFill>
              </a:rPr>
              <a:t> : transfert à la </a:t>
            </a:r>
            <a:r>
              <a:rPr lang="fr-FR" altLang="fr-FR" sz="1600" b="1" dirty="0" smtClean="0">
                <a:solidFill>
                  <a:srgbClr val="302683"/>
                </a:solidFill>
              </a:rPr>
              <a:t>branche vieillesse </a:t>
            </a:r>
            <a:r>
              <a:rPr lang="fr-FR" altLang="fr-FR" sz="1600" dirty="0" smtClean="0">
                <a:solidFill>
                  <a:srgbClr val="302683"/>
                </a:solidFill>
              </a:rPr>
              <a:t>pour la retraite pour </a:t>
            </a:r>
            <a:r>
              <a:rPr lang="fr-FR" altLang="fr-FR" sz="1600" b="1" dirty="0" smtClean="0">
                <a:solidFill>
                  <a:srgbClr val="302683"/>
                </a:solidFill>
              </a:rPr>
              <a:t>pénibilité.</a:t>
            </a:r>
            <a:endParaRPr lang="fr-FR" altLang="fr-FR" sz="1600" b="1" dirty="0" smtClean="0">
              <a:solidFill>
                <a:srgbClr val="FF6600"/>
              </a:solidFill>
            </a:endParaRPr>
          </a:p>
        </p:txBody>
      </p:sp>
    </p:spTree>
    <p:extLst>
      <p:ext uri="{BB962C8B-B14F-4D97-AF65-F5344CB8AC3E}">
        <p14:creationId xmlns:p14="http://schemas.microsoft.com/office/powerpoint/2010/main" val="40848858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7</a:t>
            </a:fld>
            <a:endParaRPr lang="fr-FR"/>
          </a:p>
        </p:txBody>
      </p:sp>
      <p:sp>
        <p:nvSpPr>
          <p:cNvPr id="3" name="Titre 2"/>
          <p:cNvSpPr>
            <a:spLocks noGrp="1"/>
          </p:cNvSpPr>
          <p:nvPr>
            <p:ph type="title"/>
          </p:nvPr>
        </p:nvSpPr>
        <p:spPr/>
        <p:txBody>
          <a:bodyPr/>
          <a:lstStyle/>
          <a:p>
            <a:r>
              <a:rPr lang="fr-FR" dirty="0" smtClean="0"/>
              <a:t>Elle s’appuie sur 2 acteurs qu’elle finance :</a:t>
            </a:r>
            <a:endParaRPr lang="fr-F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914" y="1866327"/>
            <a:ext cx="7356143" cy="399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2689144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70</a:t>
            </a:fld>
            <a:endParaRPr lang="fr-FR" dirty="0"/>
          </a:p>
        </p:txBody>
      </p:sp>
      <p:sp>
        <p:nvSpPr>
          <p:cNvPr id="4" name="Titre 3"/>
          <p:cNvSpPr>
            <a:spLocks noGrp="1"/>
          </p:cNvSpPr>
          <p:nvPr>
            <p:ph type="title"/>
          </p:nvPr>
        </p:nvSpPr>
        <p:spPr>
          <a:xfrm>
            <a:off x="209550" y="393676"/>
            <a:ext cx="8229600" cy="758849"/>
          </a:xfrm>
        </p:spPr>
        <p:txBody>
          <a:bodyPr/>
          <a:lstStyle/>
          <a:p>
            <a:r>
              <a:rPr lang="fr-FR" dirty="0"/>
              <a:t>Evolution du taux sur 50 ans</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175" y="1704975"/>
            <a:ext cx="7936975" cy="3395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8846459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71</a:t>
            </a:fld>
            <a:endParaRPr lang="fr-FR" dirty="0"/>
          </a:p>
        </p:txBody>
      </p:sp>
      <p:sp>
        <p:nvSpPr>
          <p:cNvPr id="4" name="Titre 3"/>
          <p:cNvSpPr>
            <a:spLocks noGrp="1"/>
          </p:cNvSpPr>
          <p:nvPr>
            <p:ph type="title"/>
          </p:nvPr>
        </p:nvSpPr>
        <p:spPr>
          <a:xfrm>
            <a:off x="238125" y="327001"/>
            <a:ext cx="8229600" cy="768374"/>
          </a:xfrm>
        </p:spPr>
        <p:txBody>
          <a:bodyPr/>
          <a:lstStyle/>
          <a:p>
            <a:r>
              <a:rPr lang="fr-FR" dirty="0"/>
              <a:t>Principes de la tarification AT/MP</a:t>
            </a:r>
          </a:p>
        </p:txBody>
      </p:sp>
      <p:sp>
        <p:nvSpPr>
          <p:cNvPr id="5" name="Rectangle 3"/>
          <p:cNvSpPr>
            <a:spLocks noGrp="1" noChangeArrowheads="1"/>
          </p:cNvSpPr>
          <p:nvPr>
            <p:ph type="body" idx="4294967295"/>
          </p:nvPr>
        </p:nvSpPr>
        <p:spPr>
          <a:xfrm>
            <a:off x="342900" y="1095375"/>
            <a:ext cx="8455150" cy="552061"/>
          </a:xfrm>
          <a:prstGeom prst="rect">
            <a:avLst/>
          </a:prstGeom>
        </p:spPr>
        <p:txBody>
          <a:bodyPr>
            <a:normAutofit/>
          </a:bodyPr>
          <a:lstStyle/>
          <a:p>
            <a:pPr marL="0" indent="0" eaLnBrk="1" hangingPunct="1">
              <a:buNone/>
            </a:pPr>
            <a:r>
              <a:rPr lang="fr-FR" altLang="fr-FR" sz="2000" dirty="0" smtClean="0"/>
              <a:t>Une mutualisation supplémentaire, sectorielle, pour les TPE et PME</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815157"/>
            <a:ext cx="4072458" cy="4407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5715000" y="3619802"/>
            <a:ext cx="3124200" cy="1754326"/>
          </a:xfrm>
          <a:prstGeom prst="rect">
            <a:avLst/>
          </a:prstGeom>
        </p:spPr>
        <p:txBody>
          <a:bodyPr wrap="square">
            <a:spAutoFit/>
          </a:bodyPr>
          <a:lstStyle/>
          <a:p>
            <a:r>
              <a:rPr lang="fr-FR" altLang="fr-FR" dirty="0" smtClean="0">
                <a:solidFill>
                  <a:srgbClr val="302683"/>
                </a:solidFill>
              </a:rPr>
              <a:t>	Les </a:t>
            </a:r>
            <a:r>
              <a:rPr lang="fr-FR" altLang="fr-FR" dirty="0">
                <a:solidFill>
                  <a:srgbClr val="302683"/>
                </a:solidFill>
              </a:rPr>
              <a:t>entreprises à taux calculé (individuel + mixte) ont une cotisation déterminée à partir de coût moyen des sinistres du </a:t>
            </a:r>
            <a:r>
              <a:rPr lang="fr-FR" altLang="fr-FR" dirty="0" smtClean="0">
                <a:solidFill>
                  <a:srgbClr val="302683"/>
                </a:solidFill>
              </a:rPr>
              <a:t>secteurs.</a:t>
            </a:r>
            <a:endParaRPr lang="fr-FR" altLang="fr-FR" dirty="0">
              <a:solidFill>
                <a:srgbClr val="302683"/>
              </a:solidFill>
            </a:endParaRPr>
          </a:p>
        </p:txBody>
      </p:sp>
      <p:pic>
        <p:nvPicPr>
          <p:cNvPr id="8" name="Imag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1649" y="3207847"/>
            <a:ext cx="811231" cy="811231"/>
          </a:xfrm>
          <a:prstGeom prst="rect">
            <a:avLst/>
          </a:prstGeom>
        </p:spPr>
      </p:pic>
    </p:spTree>
    <p:extLst>
      <p:ext uri="{BB962C8B-B14F-4D97-AF65-F5344CB8AC3E}">
        <p14:creationId xmlns:p14="http://schemas.microsoft.com/office/powerpoint/2010/main" val="39093219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72</a:t>
            </a:fld>
            <a:endParaRPr lang="fr-FR" dirty="0"/>
          </a:p>
        </p:txBody>
      </p:sp>
      <p:sp>
        <p:nvSpPr>
          <p:cNvPr id="3" name="Espace réservé du texte 2"/>
          <p:cNvSpPr>
            <a:spLocks noGrp="1"/>
          </p:cNvSpPr>
          <p:nvPr>
            <p:ph type="body" sz="quarter" idx="13"/>
          </p:nvPr>
        </p:nvSpPr>
        <p:spPr>
          <a:xfrm>
            <a:off x="457200" y="1562100"/>
            <a:ext cx="8229600" cy="4371109"/>
          </a:xfrm>
        </p:spPr>
        <p:txBody>
          <a:bodyPr>
            <a:normAutofit/>
          </a:bodyPr>
          <a:lstStyle/>
          <a:p>
            <a:pPr indent="0">
              <a:buNone/>
            </a:pPr>
            <a:r>
              <a:rPr lang="fr-FR" altLang="fr-FR" sz="2400" dirty="0"/>
              <a:t>La Tarification, c’est </a:t>
            </a:r>
            <a:r>
              <a:rPr lang="fr-FR" altLang="fr-FR" sz="2400" dirty="0" smtClean="0"/>
              <a:t>:</a:t>
            </a:r>
          </a:p>
          <a:p>
            <a:pPr indent="0">
              <a:buNone/>
            </a:pPr>
            <a:endParaRPr lang="fr-FR" altLang="fr-FR" sz="1200" dirty="0"/>
          </a:p>
          <a:p>
            <a:pPr marL="661988" lvl="1" indent="-342900">
              <a:spcBef>
                <a:spcPts val="1200"/>
              </a:spcBef>
              <a:buClr>
                <a:schemeClr val="accent2"/>
              </a:buClr>
              <a:buFont typeface="Arial" panose="020B0604020202020204" pitchFamily="34" charset="0"/>
              <a:buChar char="•"/>
            </a:pPr>
            <a:r>
              <a:rPr lang="fr-FR" altLang="fr-FR" sz="2000" dirty="0" smtClean="0"/>
              <a:t>Gérer </a:t>
            </a:r>
            <a:r>
              <a:rPr lang="fr-FR" altLang="fr-FR" sz="2000" dirty="0"/>
              <a:t>le compte employeur,</a:t>
            </a:r>
          </a:p>
          <a:p>
            <a:pPr marL="661988" lvl="1" indent="-342900">
              <a:spcBef>
                <a:spcPts val="1200"/>
              </a:spcBef>
              <a:buClr>
                <a:schemeClr val="accent2"/>
              </a:buClr>
              <a:buFont typeface="Arial" panose="020B0604020202020204" pitchFamily="34" charset="0"/>
              <a:buChar char="•"/>
            </a:pPr>
            <a:r>
              <a:rPr lang="fr-FR" altLang="fr-FR" sz="2000" dirty="0"/>
              <a:t>Identifier les établissements,</a:t>
            </a:r>
          </a:p>
          <a:p>
            <a:pPr marL="661988" lvl="1" indent="-342900">
              <a:spcBef>
                <a:spcPts val="1200"/>
              </a:spcBef>
              <a:buClr>
                <a:schemeClr val="accent2"/>
              </a:buClr>
              <a:buFont typeface="Arial" panose="020B0604020202020204" pitchFamily="34" charset="0"/>
              <a:buChar char="•"/>
            </a:pPr>
            <a:r>
              <a:rPr lang="fr-FR" altLang="fr-FR" sz="2000" dirty="0"/>
              <a:t>Gérer les « débits » : imputer les dépenses au compte employeur,</a:t>
            </a:r>
          </a:p>
          <a:p>
            <a:pPr marL="661988" lvl="1" indent="-342900">
              <a:spcBef>
                <a:spcPts val="1200"/>
              </a:spcBef>
              <a:buClr>
                <a:schemeClr val="accent2"/>
              </a:buClr>
              <a:buFont typeface="Arial" panose="020B0604020202020204" pitchFamily="34" charset="0"/>
              <a:buChar char="•"/>
            </a:pPr>
            <a:r>
              <a:rPr lang="fr-FR" altLang="fr-FR" sz="2000" dirty="0"/>
              <a:t>Gérer les « crédits » : imputer les salaires au compte employeur à partir des DADS et des DSN</a:t>
            </a:r>
          </a:p>
          <a:p>
            <a:pPr lvl="1"/>
            <a:endParaRPr lang="fr-FR" altLang="fr-FR" sz="2000" dirty="0"/>
          </a:p>
        </p:txBody>
      </p:sp>
      <p:sp>
        <p:nvSpPr>
          <p:cNvPr id="4" name="Titre 3"/>
          <p:cNvSpPr>
            <a:spLocks noGrp="1"/>
          </p:cNvSpPr>
          <p:nvPr>
            <p:ph type="title"/>
          </p:nvPr>
        </p:nvSpPr>
        <p:spPr>
          <a:xfrm>
            <a:off x="152400" y="300001"/>
            <a:ext cx="8229600" cy="606449"/>
          </a:xfrm>
        </p:spPr>
        <p:txBody>
          <a:bodyPr/>
          <a:lstStyle/>
          <a:p>
            <a:r>
              <a:rPr lang="fr-FR" dirty="0"/>
              <a:t>Processus Tarification AT/MP</a:t>
            </a:r>
          </a:p>
        </p:txBody>
      </p:sp>
      <p:sp>
        <p:nvSpPr>
          <p:cNvPr id="5" name="Rectangle à coins arrondis 4"/>
          <p:cNvSpPr/>
          <p:nvPr/>
        </p:nvSpPr>
        <p:spPr>
          <a:xfrm>
            <a:off x="2695575" y="4972050"/>
            <a:ext cx="3219450" cy="676275"/>
          </a:xfrm>
          <a:prstGeom prst="round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fr-FR" dirty="0">
                <a:solidFill>
                  <a:prstClr val="white"/>
                </a:solidFill>
              </a:rPr>
              <a:t>Processus interdépendant</a:t>
            </a:r>
          </a:p>
        </p:txBody>
      </p:sp>
    </p:spTree>
    <p:extLst>
      <p:ext uri="{BB962C8B-B14F-4D97-AF65-F5344CB8AC3E}">
        <p14:creationId xmlns:p14="http://schemas.microsoft.com/office/powerpoint/2010/main" val="58557573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73</a:t>
            </a:fld>
            <a:endParaRPr lang="fr-FR" dirty="0"/>
          </a:p>
        </p:txBody>
      </p:sp>
      <p:sp>
        <p:nvSpPr>
          <p:cNvPr id="4" name="Titre 3"/>
          <p:cNvSpPr>
            <a:spLocks noGrp="1"/>
          </p:cNvSpPr>
          <p:nvPr>
            <p:ph type="title"/>
          </p:nvPr>
        </p:nvSpPr>
        <p:spPr>
          <a:xfrm>
            <a:off x="190500" y="565126"/>
            <a:ext cx="8229600" cy="625499"/>
          </a:xfrm>
        </p:spPr>
        <p:txBody>
          <a:bodyPr/>
          <a:lstStyle/>
          <a:p>
            <a:r>
              <a:rPr lang="fr-FR" dirty="0"/>
              <a:t>Processus Tarification AT/MP : Acteurs</a:t>
            </a:r>
            <a:br>
              <a:rPr lang="fr-FR" dirty="0"/>
            </a:br>
            <a:endParaRPr lang="fr-FR"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354792"/>
            <a:ext cx="4991099" cy="5297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983846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74</a:t>
            </a:fld>
            <a:endParaRPr lang="fr-FR" dirty="0"/>
          </a:p>
        </p:txBody>
      </p:sp>
      <p:sp>
        <p:nvSpPr>
          <p:cNvPr id="3" name="Espace réservé du texte 2"/>
          <p:cNvSpPr>
            <a:spLocks noGrp="1"/>
          </p:cNvSpPr>
          <p:nvPr>
            <p:ph type="body" sz="quarter" idx="13"/>
          </p:nvPr>
        </p:nvSpPr>
        <p:spPr>
          <a:xfrm>
            <a:off x="457200" y="1371600"/>
            <a:ext cx="8229600" cy="4561609"/>
          </a:xfrm>
        </p:spPr>
        <p:txBody>
          <a:bodyPr/>
          <a:lstStyle/>
          <a:p>
            <a:pPr indent="0">
              <a:buNone/>
            </a:pPr>
            <a:r>
              <a:rPr lang="fr-FR" sz="1800" dirty="0"/>
              <a:t>Etape 1 : Identification des établissements :</a:t>
            </a:r>
          </a:p>
          <a:p>
            <a:pPr marL="285750" indent="-285750">
              <a:buFont typeface="Arial" panose="020B0604020202020204" pitchFamily="34" charset="0"/>
              <a:buChar char="•"/>
            </a:pPr>
            <a:r>
              <a:rPr lang="fr-FR" sz="1800" dirty="0">
                <a:solidFill>
                  <a:schemeClr val="accent3"/>
                </a:solidFill>
              </a:rPr>
              <a:t>Le taux de cotisation AT/MP est déterminé par établissement</a:t>
            </a:r>
          </a:p>
          <a:p>
            <a:pPr lvl="1"/>
            <a:r>
              <a:rPr lang="fr-FR" sz="1400" i="1" dirty="0">
                <a:solidFill>
                  <a:schemeClr val="accent3"/>
                </a:solidFill>
              </a:rPr>
              <a:t>Et de façon optionnelle, par entreprise, les entreprises peuvent demander le calcul d'un seul taux de cotisation pour l'ensemble de leurs établissements ayant la même activité.</a:t>
            </a:r>
          </a:p>
          <a:p>
            <a:pPr marL="285750" indent="-285750">
              <a:buFont typeface="Arial" panose="020B0604020202020204" pitchFamily="34" charset="0"/>
              <a:buChar char="•"/>
            </a:pPr>
            <a:r>
              <a:rPr lang="fr-FR" sz="1800" dirty="0">
                <a:solidFill>
                  <a:schemeClr val="accent3"/>
                </a:solidFill>
              </a:rPr>
              <a:t>La classification selon l’activité</a:t>
            </a:r>
          </a:p>
          <a:p>
            <a:pPr lvl="1"/>
            <a:r>
              <a:rPr lang="fr-FR" sz="1400" i="1" dirty="0"/>
              <a:t>La nomenclature des risques SS comprend environ 216 risques répartis dans 9 grandes branches d’activité (Comités Techniques Nationaux). </a:t>
            </a:r>
          </a:p>
          <a:p>
            <a:pPr lvl="1"/>
            <a:r>
              <a:rPr lang="fr-FR" sz="1400" i="1" dirty="0"/>
              <a:t>Le classement du risque est déterminé en fonction de l ’activité principale exercée dans l’établissement.</a:t>
            </a:r>
          </a:p>
          <a:p>
            <a:endParaRPr lang="fr-FR" dirty="0"/>
          </a:p>
        </p:txBody>
      </p:sp>
      <p:sp>
        <p:nvSpPr>
          <p:cNvPr id="5" name="Rectangle 3"/>
          <p:cNvSpPr>
            <a:spLocks noGrp="1" noChangeArrowheads="1"/>
          </p:cNvSpPr>
          <p:nvPr>
            <p:ph type="title"/>
          </p:nvPr>
        </p:nvSpPr>
        <p:spPr bwMode="auto">
          <a:xfrm>
            <a:off x="457200" y="269851"/>
            <a:ext cx="8229600" cy="749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fr-FR" dirty="0"/>
              <a:t>Processus Tarification AT/MP</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2525" y="3981053"/>
            <a:ext cx="4159249" cy="185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969352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75</a:t>
            </a:fld>
            <a:endParaRPr lang="fr-FR" dirty="0"/>
          </a:p>
        </p:txBody>
      </p:sp>
      <p:sp>
        <p:nvSpPr>
          <p:cNvPr id="3" name="Espace réservé du texte 2"/>
          <p:cNvSpPr>
            <a:spLocks noGrp="1"/>
          </p:cNvSpPr>
          <p:nvPr>
            <p:ph type="body" sz="quarter" idx="13"/>
          </p:nvPr>
        </p:nvSpPr>
        <p:spPr>
          <a:xfrm>
            <a:off x="457200" y="1266825"/>
            <a:ext cx="8229600" cy="4561609"/>
          </a:xfrm>
        </p:spPr>
        <p:txBody>
          <a:bodyPr>
            <a:normAutofit/>
          </a:bodyPr>
          <a:lstStyle/>
          <a:p>
            <a:pPr indent="0">
              <a:buNone/>
            </a:pPr>
            <a:r>
              <a:rPr lang="fr-FR" sz="1800" dirty="0"/>
              <a:t>Etape </a:t>
            </a:r>
            <a:r>
              <a:rPr lang="fr-FR" sz="1800" dirty="0" smtClean="0"/>
              <a:t>2 </a:t>
            </a:r>
            <a:r>
              <a:rPr lang="fr-FR" sz="1800" dirty="0"/>
              <a:t>: </a:t>
            </a:r>
            <a:r>
              <a:rPr lang="fr-FR" altLang="fr-FR" sz="1800" dirty="0"/>
              <a:t>imputation des </a:t>
            </a:r>
            <a:r>
              <a:rPr lang="fr-FR" altLang="fr-FR" sz="1800" dirty="0" smtClean="0"/>
              <a:t>sinistres </a:t>
            </a:r>
            <a:r>
              <a:rPr lang="fr-FR" sz="1800" dirty="0" smtClean="0"/>
              <a:t>:</a:t>
            </a:r>
            <a:endParaRPr lang="fr-FR" sz="1800" dirty="0"/>
          </a:p>
          <a:p>
            <a:pPr marL="285750" indent="-285750">
              <a:buFont typeface="Arial" panose="020B0604020202020204" pitchFamily="34" charset="0"/>
              <a:buChar char="•"/>
            </a:pPr>
            <a:r>
              <a:rPr lang="fr-FR" sz="1800" dirty="0">
                <a:solidFill>
                  <a:schemeClr val="accent3"/>
                </a:solidFill>
              </a:rPr>
              <a:t>Prise en compte des déclarations d’accidents de travail et maladies professionnelles</a:t>
            </a:r>
          </a:p>
          <a:p>
            <a:pPr marL="604838" lvl="1" indent="-285750">
              <a:buFont typeface="Arial" panose="020B0604020202020204" pitchFamily="34" charset="0"/>
              <a:buChar char="•"/>
            </a:pPr>
            <a:r>
              <a:rPr lang="fr-FR" sz="1500" dirty="0">
                <a:solidFill>
                  <a:schemeClr val="accent3"/>
                </a:solidFill>
              </a:rPr>
              <a:t>Transmission par l’entreprise ou la victime à la CPAM, </a:t>
            </a:r>
          </a:p>
          <a:p>
            <a:pPr marL="604838" lvl="1" indent="-285750">
              <a:buFont typeface="Arial" panose="020B0604020202020204" pitchFamily="34" charset="0"/>
              <a:buChar char="•"/>
            </a:pPr>
            <a:r>
              <a:rPr lang="fr-FR" sz="1500" dirty="0">
                <a:solidFill>
                  <a:schemeClr val="accent3"/>
                </a:solidFill>
              </a:rPr>
              <a:t>Transmission par la CPAM à la CARSAT pour imputation au compte employeur.</a:t>
            </a:r>
          </a:p>
          <a:p>
            <a:pPr marL="285750" lvl="1" indent="-285750">
              <a:lnSpc>
                <a:spcPct val="110000"/>
              </a:lnSpc>
              <a:buClr>
                <a:srgbClr val="AB2E81"/>
              </a:buClr>
              <a:buFont typeface="Arial" panose="020B0604020202020204" pitchFamily="34" charset="0"/>
              <a:buChar char="•"/>
            </a:pPr>
            <a:r>
              <a:rPr lang="fr-FR" altLang="fr-FR" sz="1800" b="1" dirty="0"/>
              <a:t>Imputation, par les CARSAT, des sinistres (hors trajets) </a:t>
            </a:r>
          </a:p>
          <a:p>
            <a:pPr marL="604838" lvl="1" indent="-285750">
              <a:lnSpc>
                <a:spcPct val="110000"/>
              </a:lnSpc>
              <a:buFont typeface="Arial" panose="020B0604020202020204" pitchFamily="34" charset="0"/>
              <a:buChar char="•"/>
            </a:pPr>
            <a:r>
              <a:rPr lang="fr-FR" altLang="fr-FR" sz="1500" dirty="0"/>
              <a:t>Aux comptes employeurs de l’établissement,</a:t>
            </a:r>
          </a:p>
          <a:p>
            <a:pPr marL="604838" lvl="1" indent="-285750">
              <a:lnSpc>
                <a:spcPct val="110000"/>
              </a:lnSpc>
              <a:buFont typeface="Arial" panose="020B0604020202020204" pitchFamily="34" charset="0"/>
              <a:buChar char="•"/>
            </a:pPr>
            <a:r>
              <a:rPr lang="fr-FR" altLang="fr-FR" sz="1500" dirty="0"/>
              <a:t>Au compte spécial (lorsqu’il n’est pas possible d’imputer la MP à un établissement).</a:t>
            </a:r>
          </a:p>
          <a:p>
            <a:endParaRPr lang="fr-FR" dirty="0"/>
          </a:p>
        </p:txBody>
      </p:sp>
      <p:sp>
        <p:nvSpPr>
          <p:cNvPr id="5" name="Rectangle 3"/>
          <p:cNvSpPr>
            <a:spLocks noGrp="1" noChangeArrowheads="1"/>
          </p:cNvSpPr>
          <p:nvPr>
            <p:ph type="title"/>
          </p:nvPr>
        </p:nvSpPr>
        <p:spPr bwMode="auto">
          <a:xfrm>
            <a:off x="457200" y="269851"/>
            <a:ext cx="8229600" cy="749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fr-FR" dirty="0"/>
              <a:t>Processus Tarification AT/MP</a:t>
            </a:r>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6860" y="3952875"/>
            <a:ext cx="2231901" cy="20577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7000168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76</a:t>
            </a:fld>
            <a:endParaRPr lang="fr-FR" dirty="0"/>
          </a:p>
        </p:txBody>
      </p:sp>
      <p:sp>
        <p:nvSpPr>
          <p:cNvPr id="3" name="Espace réservé du texte 2"/>
          <p:cNvSpPr>
            <a:spLocks noGrp="1"/>
          </p:cNvSpPr>
          <p:nvPr>
            <p:ph type="body" sz="quarter" idx="13"/>
          </p:nvPr>
        </p:nvSpPr>
        <p:spPr>
          <a:xfrm>
            <a:off x="457200" y="1266825"/>
            <a:ext cx="8229600" cy="1057275"/>
          </a:xfrm>
        </p:spPr>
        <p:txBody>
          <a:bodyPr>
            <a:normAutofit/>
          </a:bodyPr>
          <a:lstStyle/>
          <a:p>
            <a:pPr indent="0">
              <a:buNone/>
            </a:pPr>
            <a:r>
              <a:rPr lang="fr-FR" sz="1800" dirty="0"/>
              <a:t>Etape </a:t>
            </a:r>
            <a:r>
              <a:rPr lang="fr-FR" sz="1800" dirty="0" smtClean="0"/>
              <a:t>3 </a:t>
            </a:r>
            <a:r>
              <a:rPr lang="fr-FR" altLang="fr-FR" sz="1800" dirty="0" smtClean="0"/>
              <a:t>: </a:t>
            </a:r>
            <a:r>
              <a:rPr lang="fr-FR" altLang="fr-FR" sz="1800" dirty="0"/>
              <a:t>Détermination du coût du </a:t>
            </a:r>
            <a:r>
              <a:rPr lang="fr-FR" altLang="fr-FR" sz="1800" dirty="0" smtClean="0"/>
              <a:t>risque </a:t>
            </a:r>
            <a:r>
              <a:rPr lang="fr-FR" sz="1800" dirty="0" smtClean="0"/>
              <a:t>:</a:t>
            </a:r>
            <a:endParaRPr lang="fr-FR" sz="1800" dirty="0"/>
          </a:p>
          <a:p>
            <a:pPr indent="0">
              <a:buNone/>
            </a:pPr>
            <a:r>
              <a:rPr lang="fr-FR" sz="1800" dirty="0">
                <a:solidFill>
                  <a:schemeClr val="accent3"/>
                </a:solidFill>
              </a:rPr>
              <a:t>Affectation d’un coût moyen à chaque sinistre en fonction de sa gravité évaluée sur critères médicaux </a:t>
            </a:r>
            <a:r>
              <a:rPr lang="fr-FR" sz="1800" dirty="0" smtClean="0">
                <a:solidFill>
                  <a:schemeClr val="accent3"/>
                </a:solidFill>
              </a:rPr>
              <a:t>:</a:t>
            </a:r>
            <a:endParaRPr lang="fr-FR" sz="1800" dirty="0">
              <a:solidFill>
                <a:schemeClr val="accent3"/>
              </a:solidFill>
            </a:endParaRPr>
          </a:p>
        </p:txBody>
      </p:sp>
      <p:sp>
        <p:nvSpPr>
          <p:cNvPr id="5" name="Rectangle 3"/>
          <p:cNvSpPr>
            <a:spLocks noGrp="1" noChangeArrowheads="1"/>
          </p:cNvSpPr>
          <p:nvPr>
            <p:ph type="title"/>
          </p:nvPr>
        </p:nvSpPr>
        <p:spPr bwMode="auto">
          <a:xfrm>
            <a:off x="457200" y="269851"/>
            <a:ext cx="8229600" cy="749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r>
              <a:rPr lang="fr-FR" dirty="0"/>
              <a:t>Processus Tarification AT/MP</a:t>
            </a:r>
          </a:p>
        </p:txBody>
      </p:sp>
      <p:sp>
        <p:nvSpPr>
          <p:cNvPr id="6" name="Espace réservé du texte 2"/>
          <p:cNvSpPr txBox="1">
            <a:spLocks/>
          </p:cNvSpPr>
          <p:nvPr/>
        </p:nvSpPr>
        <p:spPr>
          <a:xfrm>
            <a:off x="609600" y="2638425"/>
            <a:ext cx="8229600" cy="1057275"/>
          </a:xfrm>
          <a:prstGeom prst="rect">
            <a:avLst/>
          </a:prstGeom>
        </p:spPr>
        <p:txBody>
          <a:bodyPr vert="horz" lIns="91440" tIns="45720" rIns="91440" bIns="45720" numCol="1" rtlCol="0">
            <a:normAutofit/>
          </a:bodyPr>
          <a:lstStyle>
            <a:lvl1pPr marL="0" marR="0" indent="-180000" algn="l" defTabSz="457200" rtl="0" eaLnBrk="1" fontAlgn="auto" latinLnBrk="0" hangingPunct="1">
              <a:lnSpc>
                <a:spcPct val="100000"/>
              </a:lnSpc>
              <a:spcBef>
                <a:spcPct val="20000"/>
              </a:spcBef>
              <a:spcAft>
                <a:spcPts val="0"/>
              </a:spcAft>
              <a:buClr>
                <a:srgbClr val="AB2E81"/>
              </a:buClr>
              <a:buSzTx/>
              <a:buFont typeface="+mj-lt"/>
              <a:buAutoNum type="arabicPeriod"/>
              <a:tabLst/>
              <a:defRPr sz="1400" b="1" kern="1200">
                <a:solidFill>
                  <a:schemeClr val="accent2"/>
                </a:solidFill>
                <a:latin typeface="Arial"/>
                <a:ea typeface="+mn-ea"/>
                <a:cs typeface="Arial"/>
              </a:defRPr>
            </a:lvl1pPr>
            <a:lvl2pPr marL="319088" marR="0" indent="0" algn="l" defTabSz="457200" rtl="0" eaLnBrk="1" fontAlgn="auto" latinLnBrk="0" hangingPunct="1">
              <a:lnSpc>
                <a:spcPct val="100000"/>
              </a:lnSpc>
              <a:spcBef>
                <a:spcPct val="20000"/>
              </a:spcBef>
              <a:spcAft>
                <a:spcPts val="0"/>
              </a:spcAft>
              <a:buClrTx/>
              <a:buSzTx/>
              <a:buFontTx/>
              <a:buNone/>
              <a:tabLst/>
              <a:defRPr sz="1100" kern="1200">
                <a:solidFill>
                  <a:schemeClr val="accent3"/>
                </a:solidFill>
                <a:latin typeface="Arial"/>
                <a:ea typeface="+mn-ea"/>
                <a:cs typeface="Arial"/>
              </a:defRPr>
            </a:lvl2pPr>
            <a:lvl3pPr marL="171450" indent="-171450" algn="l" defTabSz="457200" rtl="0" eaLnBrk="1" latinLnBrk="0" hangingPunct="1">
              <a:spcBef>
                <a:spcPct val="20000"/>
              </a:spcBef>
              <a:buFont typeface="Arial"/>
              <a:buChar char="•"/>
              <a:defRPr sz="1000" kern="1200">
                <a:solidFill>
                  <a:schemeClr val="accent3"/>
                </a:solidFill>
                <a:latin typeface="Arial"/>
                <a:ea typeface="+mn-ea"/>
                <a:cs typeface="Arial"/>
              </a:defRPr>
            </a:lvl3pPr>
            <a:lvl4pPr marL="493713" indent="0" algn="l" defTabSz="457200" rtl="0" eaLnBrk="1" latinLnBrk="0" hangingPunct="1">
              <a:spcBef>
                <a:spcPct val="20000"/>
              </a:spcBef>
              <a:buClr>
                <a:schemeClr val="accent2"/>
              </a:buClr>
              <a:buFont typeface="Courier New" panose="02070309020205020404" pitchFamily="49" charset="0"/>
              <a:buChar char="o"/>
              <a:tabLst/>
              <a:defRPr sz="1000" kern="1200">
                <a:solidFill>
                  <a:schemeClr val="accent3"/>
                </a:solidFill>
                <a:latin typeface="Arial"/>
                <a:ea typeface="+mn-ea"/>
                <a:cs typeface="Arial"/>
              </a:defRPr>
            </a:lvl4pPr>
            <a:lvl5pPr marL="171450" indent="-171450" algn="l" defTabSz="457200" rtl="0" eaLnBrk="1" latinLnBrk="0" hangingPunct="1">
              <a:spcBef>
                <a:spcPct val="20000"/>
              </a:spcBef>
              <a:buClr>
                <a:schemeClr val="accent2"/>
              </a:buClr>
              <a:buFont typeface="Arial"/>
              <a:buChar char="•"/>
              <a:defRPr sz="1000" kern="1200">
                <a:solidFill>
                  <a:schemeClr val="accent3"/>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buFont typeface="+mj-lt"/>
              <a:buNone/>
            </a:pPr>
            <a:endParaRPr lang="fr-FR" sz="1800" dirty="0">
              <a:solidFill>
                <a:srgbClr val="000000"/>
              </a:solidFill>
            </a:endParaRPr>
          </a:p>
        </p:txBody>
      </p:sp>
      <p:sp>
        <p:nvSpPr>
          <p:cNvPr id="4" name="Rectangle 3"/>
          <p:cNvSpPr/>
          <p:nvPr/>
        </p:nvSpPr>
        <p:spPr>
          <a:xfrm>
            <a:off x="609600" y="2438400"/>
            <a:ext cx="3676650" cy="2308324"/>
          </a:xfrm>
          <a:prstGeom prst="rect">
            <a:avLst/>
          </a:prstGeom>
        </p:spPr>
        <p:txBody>
          <a:bodyPr wrap="square">
            <a:spAutoFit/>
          </a:bodyPr>
          <a:lstStyle/>
          <a:p>
            <a:pPr indent="-285750">
              <a:buFont typeface="Arial" panose="020B0604020202020204" pitchFamily="34" charset="0"/>
              <a:buChar char="•"/>
            </a:pPr>
            <a:r>
              <a:rPr lang="fr-FR" altLang="fr-FR" sz="1600" b="1" dirty="0">
                <a:solidFill>
                  <a:srgbClr val="AB2E81"/>
                </a:solidFill>
                <a:cs typeface="Arial"/>
                <a:sym typeface="Wingdings" pitchFamily="2" charset="2"/>
              </a:rPr>
              <a:t>En cas d’incapacité temporaire, en fonction du nombre de jours prescrits avec 6 niveaux de gravité : </a:t>
            </a:r>
          </a:p>
          <a:p>
            <a:pPr marL="628650" indent="-285750">
              <a:buClr>
                <a:srgbClr val="AB2E81"/>
              </a:buClr>
              <a:buFont typeface="Arial" panose="020B0604020202020204" pitchFamily="34" charset="0"/>
              <a:buChar char="‒"/>
            </a:pPr>
            <a:r>
              <a:rPr lang="fr-FR" altLang="fr-FR" sz="1600" dirty="0">
                <a:solidFill>
                  <a:srgbClr val="000000"/>
                </a:solidFill>
              </a:rPr>
              <a:t>moins de 4 jours,</a:t>
            </a:r>
          </a:p>
          <a:p>
            <a:pPr marL="628650" indent="-285750">
              <a:buClr>
                <a:srgbClr val="AB2E81"/>
              </a:buClr>
              <a:buFont typeface="Arial" panose="020B0604020202020204" pitchFamily="34" charset="0"/>
              <a:buChar char="‒"/>
            </a:pPr>
            <a:r>
              <a:rPr lang="fr-FR" altLang="fr-FR" sz="1600" dirty="0">
                <a:solidFill>
                  <a:srgbClr val="000000"/>
                </a:solidFill>
              </a:rPr>
              <a:t>de 4 à 15 jours, </a:t>
            </a:r>
          </a:p>
          <a:p>
            <a:pPr marL="628650" indent="-285750">
              <a:buClr>
                <a:srgbClr val="AB2E81"/>
              </a:buClr>
              <a:buFont typeface="Arial" panose="020B0604020202020204" pitchFamily="34" charset="0"/>
              <a:buChar char="‒"/>
            </a:pPr>
            <a:r>
              <a:rPr lang="fr-FR" altLang="fr-FR" sz="1600" dirty="0">
                <a:solidFill>
                  <a:srgbClr val="000000"/>
                </a:solidFill>
              </a:rPr>
              <a:t>de 16 à 45 jours,</a:t>
            </a:r>
          </a:p>
          <a:p>
            <a:pPr marL="628650" indent="-285750">
              <a:buClr>
                <a:srgbClr val="AB2E81"/>
              </a:buClr>
              <a:buFont typeface="Arial" panose="020B0604020202020204" pitchFamily="34" charset="0"/>
              <a:buChar char="‒"/>
            </a:pPr>
            <a:r>
              <a:rPr lang="fr-FR" altLang="fr-FR" sz="1600" dirty="0">
                <a:solidFill>
                  <a:srgbClr val="000000"/>
                </a:solidFill>
              </a:rPr>
              <a:t>de 46 à 90 jours, </a:t>
            </a:r>
          </a:p>
          <a:p>
            <a:pPr marL="628650" indent="-285750">
              <a:buClr>
                <a:srgbClr val="AB2E81"/>
              </a:buClr>
              <a:buFont typeface="Arial" panose="020B0604020202020204" pitchFamily="34" charset="0"/>
              <a:buChar char="‒"/>
            </a:pPr>
            <a:r>
              <a:rPr lang="fr-FR" altLang="fr-FR" sz="1600" dirty="0">
                <a:solidFill>
                  <a:srgbClr val="000000"/>
                </a:solidFill>
              </a:rPr>
              <a:t>de 91 à 150 jours, </a:t>
            </a:r>
          </a:p>
          <a:p>
            <a:pPr marL="628650" indent="-285750">
              <a:buClr>
                <a:srgbClr val="AB2E81"/>
              </a:buClr>
              <a:buFont typeface="Arial" panose="020B0604020202020204" pitchFamily="34" charset="0"/>
              <a:buChar char="‒"/>
            </a:pPr>
            <a:r>
              <a:rPr lang="fr-FR" altLang="fr-FR" sz="1600" dirty="0">
                <a:solidFill>
                  <a:srgbClr val="000000"/>
                </a:solidFill>
              </a:rPr>
              <a:t>plus de 150 jours.</a:t>
            </a:r>
            <a:endParaRPr lang="fr-FR" altLang="fr-FR" sz="1600" dirty="0">
              <a:solidFill>
                <a:srgbClr val="000000"/>
              </a:solidFill>
              <a:sym typeface="Wingdings" pitchFamily="2" charset="2"/>
            </a:endParaRPr>
          </a:p>
        </p:txBody>
      </p:sp>
      <p:sp>
        <p:nvSpPr>
          <p:cNvPr id="8" name="Rectangle 7"/>
          <p:cNvSpPr/>
          <p:nvPr/>
        </p:nvSpPr>
        <p:spPr>
          <a:xfrm>
            <a:off x="4714875" y="2428875"/>
            <a:ext cx="4057650" cy="1815882"/>
          </a:xfrm>
          <a:prstGeom prst="rect">
            <a:avLst/>
          </a:prstGeom>
        </p:spPr>
        <p:txBody>
          <a:bodyPr wrap="square">
            <a:spAutoFit/>
          </a:bodyPr>
          <a:lstStyle/>
          <a:p>
            <a:pPr indent="-285750">
              <a:buFont typeface="Arial" panose="020B0604020202020204" pitchFamily="34" charset="0"/>
              <a:buChar char="•"/>
            </a:pPr>
            <a:r>
              <a:rPr lang="fr-FR" altLang="fr-FR" sz="1600" b="1" dirty="0">
                <a:solidFill>
                  <a:srgbClr val="AB2E81"/>
                </a:solidFill>
                <a:cs typeface="Arial"/>
                <a:sym typeface="Wingdings" pitchFamily="2" charset="2"/>
              </a:rPr>
              <a:t>En cas d’incapacité permanente, en fonction d’un taux d’IP, en cas de séquelle avec 4 niveaux de gravité </a:t>
            </a:r>
            <a:r>
              <a:rPr lang="fr-FR" altLang="fr-FR" sz="1600" b="1" dirty="0" smtClean="0">
                <a:solidFill>
                  <a:srgbClr val="AB2E81"/>
                </a:solidFill>
                <a:cs typeface="Arial"/>
                <a:sym typeface="Wingdings" pitchFamily="2" charset="2"/>
              </a:rPr>
              <a:t>: </a:t>
            </a:r>
            <a:endParaRPr lang="fr-FR" altLang="fr-FR" sz="1600" b="1" dirty="0">
              <a:solidFill>
                <a:srgbClr val="AB2E81"/>
              </a:solidFill>
              <a:cs typeface="Arial"/>
              <a:sym typeface="Wingdings" pitchFamily="2" charset="2"/>
            </a:endParaRPr>
          </a:p>
          <a:p>
            <a:pPr marL="628650" indent="-285750">
              <a:buClr>
                <a:srgbClr val="AB2E81"/>
              </a:buClr>
              <a:buFont typeface="Arial" panose="020B0604020202020204" pitchFamily="34" charset="0"/>
              <a:buChar char="‒"/>
            </a:pPr>
            <a:r>
              <a:rPr lang="fr-FR" altLang="fr-FR" sz="1600" dirty="0">
                <a:solidFill>
                  <a:srgbClr val="000000"/>
                </a:solidFill>
              </a:rPr>
              <a:t>de moins de 10%,</a:t>
            </a:r>
          </a:p>
          <a:p>
            <a:pPr marL="628650" indent="-285750">
              <a:buClr>
                <a:srgbClr val="AB2E81"/>
              </a:buClr>
              <a:buFont typeface="Arial" panose="020B0604020202020204" pitchFamily="34" charset="0"/>
              <a:buChar char="‒"/>
            </a:pPr>
            <a:r>
              <a:rPr lang="fr-FR" altLang="fr-FR" sz="1600" dirty="0">
                <a:solidFill>
                  <a:srgbClr val="000000"/>
                </a:solidFill>
              </a:rPr>
              <a:t>de 10% à 19%,</a:t>
            </a:r>
          </a:p>
          <a:p>
            <a:pPr marL="628650" indent="-285750">
              <a:buClr>
                <a:srgbClr val="AB2E81"/>
              </a:buClr>
              <a:buFont typeface="Arial" panose="020B0604020202020204" pitchFamily="34" charset="0"/>
              <a:buChar char="‒"/>
            </a:pPr>
            <a:r>
              <a:rPr lang="fr-FR" altLang="fr-FR" sz="1600" dirty="0">
                <a:solidFill>
                  <a:srgbClr val="000000"/>
                </a:solidFill>
              </a:rPr>
              <a:t>de 20% à 39%,</a:t>
            </a:r>
          </a:p>
          <a:p>
            <a:pPr marL="628650" indent="-285750">
              <a:buClr>
                <a:srgbClr val="AB2E81"/>
              </a:buClr>
              <a:buFont typeface="Arial" panose="020B0604020202020204" pitchFamily="34" charset="0"/>
              <a:buChar char="‒"/>
            </a:pPr>
            <a:r>
              <a:rPr lang="fr-FR" altLang="fr-FR" sz="1600" dirty="0">
                <a:solidFill>
                  <a:srgbClr val="000000"/>
                </a:solidFill>
              </a:rPr>
              <a:t>de 40% et plus ou accident mortel.</a:t>
            </a:r>
          </a:p>
        </p:txBody>
      </p:sp>
    </p:spTree>
    <p:extLst>
      <p:ext uri="{BB962C8B-B14F-4D97-AF65-F5344CB8AC3E}">
        <p14:creationId xmlns:p14="http://schemas.microsoft.com/office/powerpoint/2010/main" val="237657518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77</a:t>
            </a:fld>
            <a:endParaRPr lang="fr-FR" dirty="0"/>
          </a:p>
        </p:txBody>
      </p:sp>
      <p:sp>
        <p:nvSpPr>
          <p:cNvPr id="4" name="Titre 3"/>
          <p:cNvSpPr>
            <a:spLocks noGrp="1"/>
          </p:cNvSpPr>
          <p:nvPr>
            <p:ph type="title"/>
          </p:nvPr>
        </p:nvSpPr>
        <p:spPr>
          <a:xfrm>
            <a:off x="457200" y="546076"/>
            <a:ext cx="8229600" cy="815999"/>
          </a:xfrm>
        </p:spPr>
        <p:txBody>
          <a:bodyPr/>
          <a:lstStyle/>
          <a:p>
            <a:r>
              <a:rPr lang="fr-FR" dirty="0"/>
              <a:t>Coûts moyens pour la tarification 2018</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1538" y="1519238"/>
            <a:ext cx="7400925" cy="3228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angle 4"/>
          <p:cNvSpPr/>
          <p:nvPr/>
        </p:nvSpPr>
        <p:spPr>
          <a:xfrm>
            <a:off x="807243" y="4862513"/>
            <a:ext cx="7529513" cy="1077218"/>
          </a:xfrm>
          <a:prstGeom prst="rect">
            <a:avLst/>
          </a:prstGeom>
        </p:spPr>
        <p:txBody>
          <a:bodyPr wrap="square">
            <a:spAutoFit/>
          </a:bodyPr>
          <a:lstStyle/>
          <a:p>
            <a:pPr algn="just"/>
            <a:r>
              <a:rPr lang="fr-FR" sz="1600" dirty="0">
                <a:solidFill>
                  <a:srgbClr val="000000"/>
                </a:solidFill>
              </a:rPr>
              <a:t>Les sinistres de moins de quatre jours représentent 29 </a:t>
            </a:r>
            <a:r>
              <a:rPr lang="fr-FR" sz="1600" dirty="0" smtClean="0">
                <a:solidFill>
                  <a:srgbClr val="000000"/>
                </a:solidFill>
              </a:rPr>
              <a:t>% </a:t>
            </a:r>
            <a:r>
              <a:rPr lang="fr-FR" sz="1600" dirty="0">
                <a:solidFill>
                  <a:srgbClr val="000000"/>
                </a:solidFill>
              </a:rPr>
              <a:t>de l’ensemble des sinistres reconnus mais </a:t>
            </a:r>
            <a:r>
              <a:rPr lang="fr-FR" sz="1600" dirty="0" smtClean="0">
                <a:solidFill>
                  <a:srgbClr val="000000"/>
                </a:solidFill>
              </a:rPr>
              <a:t>ne </a:t>
            </a:r>
            <a:r>
              <a:rPr lang="fr-FR" sz="1600" dirty="0">
                <a:solidFill>
                  <a:srgbClr val="000000"/>
                </a:solidFill>
              </a:rPr>
              <a:t>pèsent que </a:t>
            </a:r>
            <a:r>
              <a:rPr lang="fr-FR" sz="1600" dirty="0" smtClean="0">
                <a:solidFill>
                  <a:srgbClr val="000000"/>
                </a:solidFill>
              </a:rPr>
              <a:t>2 </a:t>
            </a:r>
            <a:r>
              <a:rPr lang="fr-FR" sz="1600" dirty="0">
                <a:solidFill>
                  <a:srgbClr val="000000"/>
                </a:solidFill>
              </a:rPr>
              <a:t>% dans l’ensemble de la dépense, alors que les arrêts de plus de 150 jours </a:t>
            </a:r>
            <a:r>
              <a:rPr lang="fr-FR" sz="1600" dirty="0" smtClean="0">
                <a:solidFill>
                  <a:srgbClr val="000000"/>
                </a:solidFill>
              </a:rPr>
              <a:t>représentent </a:t>
            </a:r>
            <a:r>
              <a:rPr lang="fr-FR" sz="1600" dirty="0">
                <a:solidFill>
                  <a:srgbClr val="000000"/>
                </a:solidFill>
              </a:rPr>
              <a:t>7 </a:t>
            </a:r>
            <a:r>
              <a:rPr lang="fr-FR" sz="1600" dirty="0" smtClean="0">
                <a:solidFill>
                  <a:srgbClr val="000000"/>
                </a:solidFill>
              </a:rPr>
              <a:t>% </a:t>
            </a:r>
            <a:r>
              <a:rPr lang="fr-FR" sz="1600" dirty="0">
                <a:solidFill>
                  <a:srgbClr val="000000"/>
                </a:solidFill>
              </a:rPr>
              <a:t>des sinistres mais coûtent très cher (62 </a:t>
            </a:r>
            <a:r>
              <a:rPr lang="fr-FR" sz="1600" dirty="0" smtClean="0">
                <a:solidFill>
                  <a:srgbClr val="000000"/>
                </a:solidFill>
              </a:rPr>
              <a:t>% </a:t>
            </a:r>
            <a:r>
              <a:rPr lang="fr-FR" sz="1600" dirty="0">
                <a:solidFill>
                  <a:srgbClr val="000000"/>
                </a:solidFill>
              </a:rPr>
              <a:t>de la dépense).</a:t>
            </a:r>
          </a:p>
        </p:txBody>
      </p:sp>
    </p:spTree>
    <p:extLst>
      <p:ext uri="{BB962C8B-B14F-4D97-AF65-F5344CB8AC3E}">
        <p14:creationId xmlns:p14="http://schemas.microsoft.com/office/powerpoint/2010/main" val="310266657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78</a:t>
            </a:fld>
            <a:endParaRPr lang="fr-FR" dirty="0"/>
          </a:p>
        </p:txBody>
      </p:sp>
      <p:sp>
        <p:nvSpPr>
          <p:cNvPr id="4" name="Titre 3"/>
          <p:cNvSpPr>
            <a:spLocks noGrp="1"/>
          </p:cNvSpPr>
          <p:nvPr>
            <p:ph type="title"/>
          </p:nvPr>
        </p:nvSpPr>
        <p:spPr>
          <a:xfrm>
            <a:off x="457200" y="546076"/>
            <a:ext cx="8229600" cy="815999"/>
          </a:xfrm>
        </p:spPr>
        <p:txBody>
          <a:bodyPr/>
          <a:lstStyle/>
          <a:p>
            <a:r>
              <a:rPr lang="fr-FR" dirty="0"/>
              <a:t>Coûts moyens pour la tarification 2018</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8213" y="1471613"/>
            <a:ext cx="7267575" cy="429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8272628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pPr/>
              <a:t>79</a:t>
            </a:fld>
            <a:endParaRPr lang="fr-FR" dirty="0"/>
          </a:p>
        </p:txBody>
      </p:sp>
      <p:sp>
        <p:nvSpPr>
          <p:cNvPr id="3" name="Espace réservé du texte 2"/>
          <p:cNvSpPr>
            <a:spLocks noGrp="1"/>
          </p:cNvSpPr>
          <p:nvPr>
            <p:ph type="body" sz="quarter" idx="13"/>
          </p:nvPr>
        </p:nvSpPr>
        <p:spPr>
          <a:xfrm>
            <a:off x="457200" y="1581150"/>
            <a:ext cx="8229600" cy="3781425"/>
          </a:xfrm>
        </p:spPr>
        <p:txBody>
          <a:bodyPr>
            <a:noAutofit/>
          </a:bodyPr>
          <a:lstStyle/>
          <a:p>
            <a:pPr indent="0">
              <a:spcBef>
                <a:spcPts val="1800"/>
              </a:spcBef>
              <a:buNone/>
            </a:pPr>
            <a:r>
              <a:rPr lang="fr-FR" sz="1800" dirty="0"/>
              <a:t>Plusieurs éléments peuvent affecter le niveau des </a:t>
            </a:r>
            <a:r>
              <a:rPr lang="fr-FR" sz="1800" dirty="0" smtClean="0"/>
              <a:t>cotisations </a:t>
            </a:r>
            <a:r>
              <a:rPr lang="fr-FR" sz="1800" dirty="0"/>
              <a:t>: </a:t>
            </a:r>
          </a:p>
          <a:p>
            <a:pPr marL="285750" indent="-285750" algn="just">
              <a:spcBef>
                <a:spcPts val="1800"/>
              </a:spcBef>
              <a:buFont typeface="Arial" panose="020B0604020202020204" pitchFamily="34" charset="0"/>
              <a:buChar char="•"/>
            </a:pPr>
            <a:r>
              <a:rPr lang="fr-FR" sz="1800" dirty="0" smtClean="0">
                <a:solidFill>
                  <a:schemeClr val="accent3"/>
                </a:solidFill>
              </a:rPr>
              <a:t>l’évolution </a:t>
            </a:r>
            <a:r>
              <a:rPr lang="fr-FR" sz="1800" dirty="0">
                <a:solidFill>
                  <a:schemeClr val="accent3"/>
                </a:solidFill>
              </a:rPr>
              <a:t>de la masse salariale </a:t>
            </a:r>
            <a:r>
              <a:rPr lang="fr-FR" sz="1800" b="0" dirty="0">
                <a:solidFill>
                  <a:schemeClr val="accent3"/>
                </a:solidFill>
              </a:rPr>
              <a:t>déterminant l’évolution des </a:t>
            </a:r>
            <a:r>
              <a:rPr lang="fr-FR" sz="1800" b="0" dirty="0" smtClean="0">
                <a:solidFill>
                  <a:schemeClr val="accent3"/>
                </a:solidFill>
              </a:rPr>
              <a:t>cotisations </a:t>
            </a:r>
            <a:r>
              <a:rPr lang="fr-FR" sz="1800" b="0" dirty="0">
                <a:solidFill>
                  <a:schemeClr val="accent3"/>
                </a:solidFill>
              </a:rPr>
              <a:t>; </a:t>
            </a:r>
          </a:p>
          <a:p>
            <a:pPr marL="285750" indent="-285750" algn="just">
              <a:spcBef>
                <a:spcPts val="1800"/>
              </a:spcBef>
              <a:buFont typeface="Arial" panose="020B0604020202020204" pitchFamily="34" charset="0"/>
              <a:buChar char="•"/>
            </a:pPr>
            <a:r>
              <a:rPr lang="fr-FR" sz="1800" dirty="0" smtClean="0">
                <a:solidFill>
                  <a:schemeClr val="accent3"/>
                </a:solidFill>
              </a:rPr>
              <a:t>les </a:t>
            </a:r>
            <a:r>
              <a:rPr lang="fr-FR" sz="1800" dirty="0">
                <a:solidFill>
                  <a:schemeClr val="accent3"/>
                </a:solidFill>
              </a:rPr>
              <a:t>impacts financiers du </a:t>
            </a:r>
            <a:r>
              <a:rPr lang="fr-FR" sz="1800" dirty="0" smtClean="0">
                <a:solidFill>
                  <a:schemeClr val="accent3"/>
                </a:solidFill>
              </a:rPr>
              <a:t>contentieux employeur </a:t>
            </a:r>
            <a:r>
              <a:rPr lang="fr-FR" sz="1800" b="0" dirty="0">
                <a:solidFill>
                  <a:schemeClr val="accent3"/>
                </a:solidFill>
              </a:rPr>
              <a:t>déterminant la composition du taux entre part </a:t>
            </a:r>
            <a:r>
              <a:rPr lang="fr-FR" sz="1800" b="0" dirty="0" smtClean="0">
                <a:solidFill>
                  <a:schemeClr val="accent3"/>
                </a:solidFill>
              </a:rPr>
              <a:t>individuelle  </a:t>
            </a:r>
            <a:r>
              <a:rPr lang="fr-FR" sz="1800" b="0" dirty="0">
                <a:solidFill>
                  <a:schemeClr val="accent3"/>
                </a:solidFill>
              </a:rPr>
              <a:t>et  part  mutualisée  mais  aussi  le  niveau  du  taux  lorsque  ces  impacts  financiers  </a:t>
            </a:r>
            <a:r>
              <a:rPr lang="fr-FR" sz="1800" b="0" dirty="0" smtClean="0">
                <a:solidFill>
                  <a:schemeClr val="accent3"/>
                </a:solidFill>
              </a:rPr>
              <a:t>sont </a:t>
            </a:r>
            <a:r>
              <a:rPr lang="fr-FR" sz="1800" b="0" dirty="0">
                <a:solidFill>
                  <a:schemeClr val="accent3"/>
                </a:solidFill>
              </a:rPr>
              <a:t>en croissance (l’équilibrage par les majorations ne joue qu’avec deux ans de retard</a:t>
            </a:r>
            <a:r>
              <a:rPr lang="fr-FR" sz="1800" b="0" dirty="0" smtClean="0">
                <a:solidFill>
                  <a:schemeClr val="accent3"/>
                </a:solidFill>
              </a:rPr>
              <a:t>) </a:t>
            </a:r>
            <a:r>
              <a:rPr lang="fr-FR" sz="1800" b="0" dirty="0">
                <a:solidFill>
                  <a:schemeClr val="accent3"/>
                </a:solidFill>
              </a:rPr>
              <a:t>; </a:t>
            </a:r>
          </a:p>
          <a:p>
            <a:pPr marL="285750" indent="-285750" algn="just">
              <a:spcBef>
                <a:spcPts val="1800"/>
              </a:spcBef>
              <a:buFont typeface="Arial" panose="020B0604020202020204" pitchFamily="34" charset="0"/>
              <a:buChar char="•"/>
            </a:pPr>
            <a:r>
              <a:rPr lang="fr-FR" sz="1800" dirty="0" smtClean="0">
                <a:solidFill>
                  <a:schemeClr val="accent3"/>
                </a:solidFill>
              </a:rPr>
              <a:t>les imputations </a:t>
            </a:r>
            <a:r>
              <a:rPr lang="fr-FR" sz="1800" dirty="0">
                <a:solidFill>
                  <a:schemeClr val="accent3"/>
                </a:solidFill>
              </a:rPr>
              <a:t>au compte </a:t>
            </a:r>
            <a:r>
              <a:rPr lang="fr-FR" sz="1800" dirty="0" smtClean="0">
                <a:solidFill>
                  <a:schemeClr val="accent3"/>
                </a:solidFill>
              </a:rPr>
              <a:t>spécial </a:t>
            </a:r>
            <a:r>
              <a:rPr lang="fr-FR" sz="1800" b="0" dirty="0">
                <a:solidFill>
                  <a:schemeClr val="accent3"/>
                </a:solidFill>
              </a:rPr>
              <a:t>déterminant la composition du taux entre part individuelle et </a:t>
            </a:r>
            <a:r>
              <a:rPr lang="fr-FR" sz="1800" b="0" dirty="0" smtClean="0">
                <a:solidFill>
                  <a:schemeClr val="accent3"/>
                </a:solidFill>
              </a:rPr>
              <a:t>part </a:t>
            </a:r>
            <a:r>
              <a:rPr lang="fr-FR" sz="1800" b="0" dirty="0">
                <a:solidFill>
                  <a:schemeClr val="accent3"/>
                </a:solidFill>
              </a:rPr>
              <a:t>mutualisée </a:t>
            </a:r>
            <a:r>
              <a:rPr lang="fr-FR" sz="1800" b="0" dirty="0" smtClean="0">
                <a:solidFill>
                  <a:schemeClr val="accent3"/>
                </a:solidFill>
              </a:rPr>
              <a:t>; </a:t>
            </a:r>
            <a:endParaRPr lang="fr-FR" sz="1800" b="0" dirty="0">
              <a:solidFill>
                <a:schemeClr val="accent3"/>
              </a:solidFill>
            </a:endParaRPr>
          </a:p>
          <a:p>
            <a:pPr marL="285750" indent="-285750" algn="just">
              <a:spcBef>
                <a:spcPts val="1800"/>
              </a:spcBef>
              <a:buFont typeface="Arial" panose="020B0604020202020204" pitchFamily="34" charset="0"/>
              <a:buChar char="•"/>
            </a:pPr>
            <a:r>
              <a:rPr lang="fr-FR" sz="1800" dirty="0" smtClean="0">
                <a:solidFill>
                  <a:schemeClr val="accent3"/>
                </a:solidFill>
              </a:rPr>
              <a:t>les </a:t>
            </a:r>
            <a:r>
              <a:rPr lang="fr-FR" sz="1800" dirty="0">
                <a:solidFill>
                  <a:schemeClr val="accent3"/>
                </a:solidFill>
              </a:rPr>
              <a:t>effets des écrêtements des taux de cotisation </a:t>
            </a:r>
            <a:r>
              <a:rPr lang="fr-FR" sz="1800" b="0" dirty="0" smtClean="0">
                <a:solidFill>
                  <a:schemeClr val="accent3"/>
                </a:solidFill>
              </a:rPr>
              <a:t>; </a:t>
            </a:r>
            <a:endParaRPr lang="fr-FR" sz="1800" b="0" dirty="0">
              <a:solidFill>
                <a:schemeClr val="accent3"/>
              </a:solidFill>
            </a:endParaRPr>
          </a:p>
          <a:p>
            <a:pPr marL="285750" indent="-285750" algn="just">
              <a:spcBef>
                <a:spcPts val="1800"/>
              </a:spcBef>
              <a:buFont typeface="Arial" panose="020B0604020202020204" pitchFamily="34" charset="0"/>
              <a:buChar char="•"/>
            </a:pPr>
            <a:r>
              <a:rPr lang="fr-FR" sz="1800" dirty="0" smtClean="0">
                <a:solidFill>
                  <a:schemeClr val="accent3"/>
                </a:solidFill>
              </a:rPr>
              <a:t>les </a:t>
            </a:r>
            <a:r>
              <a:rPr lang="fr-FR" sz="1800" dirty="0">
                <a:solidFill>
                  <a:schemeClr val="accent3"/>
                </a:solidFill>
              </a:rPr>
              <a:t>effets des ristournes et des majorations de </a:t>
            </a:r>
            <a:r>
              <a:rPr lang="fr-FR" sz="1800" dirty="0" smtClean="0">
                <a:solidFill>
                  <a:schemeClr val="accent3"/>
                </a:solidFill>
              </a:rPr>
              <a:t>cotisations</a:t>
            </a:r>
            <a:r>
              <a:rPr lang="fr-FR" sz="1800" b="0" dirty="0" smtClean="0">
                <a:solidFill>
                  <a:schemeClr val="accent3"/>
                </a:solidFill>
              </a:rPr>
              <a:t>.</a:t>
            </a:r>
            <a:endParaRPr lang="fr-FR" sz="1800" b="0" dirty="0">
              <a:solidFill>
                <a:schemeClr val="accent3"/>
              </a:solidFill>
            </a:endParaRPr>
          </a:p>
        </p:txBody>
      </p:sp>
      <p:sp>
        <p:nvSpPr>
          <p:cNvPr id="4" name="Titre 3"/>
          <p:cNvSpPr>
            <a:spLocks noGrp="1"/>
          </p:cNvSpPr>
          <p:nvPr>
            <p:ph type="title"/>
          </p:nvPr>
        </p:nvSpPr>
        <p:spPr>
          <a:xfrm>
            <a:off x="457200" y="422251"/>
            <a:ext cx="8229600" cy="692174"/>
          </a:xfrm>
        </p:spPr>
        <p:txBody>
          <a:bodyPr/>
          <a:lstStyle/>
          <a:p>
            <a:r>
              <a:rPr lang="fr-FR" dirty="0"/>
              <a:t>Éléments </a:t>
            </a:r>
            <a:r>
              <a:rPr lang="fr-FR" dirty="0" smtClean="0"/>
              <a:t>impactant </a:t>
            </a:r>
            <a:r>
              <a:rPr lang="fr-FR" dirty="0"/>
              <a:t>les cotisations</a:t>
            </a:r>
          </a:p>
        </p:txBody>
      </p:sp>
    </p:spTree>
    <p:extLst>
      <p:ext uri="{BB962C8B-B14F-4D97-AF65-F5344CB8AC3E}">
        <p14:creationId xmlns:p14="http://schemas.microsoft.com/office/powerpoint/2010/main" val="39573691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8</a:t>
            </a:fld>
            <a:endParaRPr lang="fr-FR"/>
          </a:p>
        </p:txBody>
      </p:sp>
      <p:sp>
        <p:nvSpPr>
          <p:cNvPr id="3" name="Titre 2"/>
          <p:cNvSpPr>
            <a:spLocks noGrp="1"/>
          </p:cNvSpPr>
          <p:nvPr>
            <p:ph type="title"/>
          </p:nvPr>
        </p:nvSpPr>
        <p:spPr>
          <a:xfrm>
            <a:off x="457200" y="318192"/>
            <a:ext cx="8229600" cy="1143000"/>
          </a:xfrm>
        </p:spPr>
        <p:txBody>
          <a:bodyPr/>
          <a:lstStyle/>
          <a:p>
            <a:r>
              <a:rPr lang="fr-FR" dirty="0" smtClean="0"/>
              <a:t>Un réseau régional organisé autour des trois missions de la branche :</a:t>
            </a:r>
            <a:endParaRPr lang="fr-F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3582" y="1408161"/>
            <a:ext cx="6559242" cy="53237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693008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xmlns="" id="{895C39AB-1642-9D4C-96D9-9A5196F2F574}"/>
              </a:ext>
            </a:extLst>
          </p:cNvPr>
          <p:cNvSpPr>
            <a:spLocks noGrp="1"/>
          </p:cNvSpPr>
          <p:nvPr>
            <p:ph type="subTitle" idx="1"/>
          </p:nvPr>
        </p:nvSpPr>
        <p:spPr/>
        <p:txBody>
          <a:bodyPr>
            <a:normAutofit/>
          </a:bodyPr>
          <a:lstStyle/>
          <a:p>
            <a:r>
              <a:rPr lang="fr-FR" sz="1800" b="1" dirty="0" smtClean="0"/>
              <a:t>8-</a:t>
            </a:r>
            <a:endParaRPr lang="fr-FR" sz="1800" b="1" dirty="0"/>
          </a:p>
        </p:txBody>
      </p:sp>
      <p:sp>
        <p:nvSpPr>
          <p:cNvPr id="4" name="Espace réservé du numéro de diapositive 3">
            <a:extLst>
              <a:ext uri="{FF2B5EF4-FFF2-40B4-BE49-F238E27FC236}">
                <a16:creationId xmlns:a16="http://schemas.microsoft.com/office/drawing/2014/main" xmlns="" id="{3C11C2FD-BBFC-A744-A942-E4111D705986}"/>
              </a:ext>
            </a:extLst>
          </p:cNvPr>
          <p:cNvSpPr>
            <a:spLocks noGrp="1"/>
          </p:cNvSpPr>
          <p:nvPr>
            <p:ph type="sldNum" sz="quarter" idx="12"/>
          </p:nvPr>
        </p:nvSpPr>
        <p:spPr/>
        <p:txBody>
          <a:bodyPr/>
          <a:lstStyle/>
          <a:p>
            <a:fld id="{6449DF2F-1454-6345-8509-D6A80A24A364}" type="slidenum">
              <a:rPr lang="fr-FR" smtClean="0"/>
              <a:t>80</a:t>
            </a:fld>
            <a:endParaRPr lang="fr-FR"/>
          </a:p>
        </p:txBody>
      </p:sp>
      <p:sp>
        <p:nvSpPr>
          <p:cNvPr id="5" name="Titre 4"/>
          <p:cNvSpPr>
            <a:spLocks noGrp="1"/>
          </p:cNvSpPr>
          <p:nvPr>
            <p:ph type="ctrTitle"/>
          </p:nvPr>
        </p:nvSpPr>
        <p:spPr>
          <a:xfrm>
            <a:off x="4007294" y="3233735"/>
            <a:ext cx="5091812" cy="1170223"/>
          </a:xfrm>
        </p:spPr>
        <p:txBody>
          <a:bodyPr>
            <a:normAutofit/>
          </a:bodyPr>
          <a:lstStyle/>
          <a:p>
            <a:pPr marL="342900" lvl="0" indent="-342900">
              <a:spcBef>
                <a:spcPts val="1800"/>
              </a:spcBef>
            </a:pPr>
            <a:r>
              <a:rPr lang="fr-FR" dirty="0" smtClean="0"/>
              <a:t>Incitations </a:t>
            </a:r>
            <a:r>
              <a:rPr lang="fr-FR" dirty="0"/>
              <a:t>financières</a:t>
            </a:r>
          </a:p>
        </p:txBody>
      </p:sp>
    </p:spTree>
    <p:extLst>
      <p:ext uri="{BB962C8B-B14F-4D97-AF65-F5344CB8AC3E}">
        <p14:creationId xmlns:p14="http://schemas.microsoft.com/office/powerpoint/2010/main" val="167370517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p:cNvSpPr>
            <a:spLocks noGrp="1"/>
          </p:cNvSpPr>
          <p:nvPr>
            <p:ph type="body" sz="quarter" idx="17"/>
          </p:nvPr>
        </p:nvSpPr>
        <p:spPr>
          <a:xfrm>
            <a:off x="448013" y="1314451"/>
            <a:ext cx="3960000" cy="4622522"/>
          </a:xfrm>
        </p:spPr>
        <p:txBody>
          <a:bodyPr>
            <a:noAutofit/>
          </a:bodyPr>
          <a:lstStyle/>
          <a:p>
            <a:pPr>
              <a:lnSpc>
                <a:spcPct val="90000"/>
              </a:lnSpc>
              <a:defRPr/>
            </a:pPr>
            <a:r>
              <a:rPr lang="fr-FR" sz="2000" b="1" i="0" dirty="0" smtClean="0"/>
              <a:t>Un cadre institutionnel : </a:t>
            </a:r>
            <a:r>
              <a:rPr lang="fr-FR" sz="2000" b="1" dirty="0" smtClean="0"/>
              <a:t>la </a:t>
            </a:r>
            <a:r>
              <a:rPr lang="fr-FR" sz="2000" b="1" i="0" dirty="0" smtClean="0"/>
              <a:t>COG 2018-2022 </a:t>
            </a:r>
            <a:r>
              <a:rPr lang="fr-FR" sz="2000" i="0" dirty="0" smtClean="0"/>
              <a:t>:</a:t>
            </a:r>
          </a:p>
          <a:p>
            <a:pPr>
              <a:lnSpc>
                <a:spcPct val="90000"/>
              </a:lnSpc>
              <a:defRPr/>
            </a:pPr>
            <a:endParaRPr lang="fr-FR" sz="2000" i="0" dirty="0" smtClean="0"/>
          </a:p>
          <a:p>
            <a:pPr marL="295275" lvl="1" indent="-285750" algn="just">
              <a:lnSpc>
                <a:spcPct val="90000"/>
              </a:lnSpc>
              <a:buClr>
                <a:schemeClr val="accent2"/>
              </a:buClr>
              <a:buFont typeface="Arial" panose="020B0604020202020204" pitchFamily="34" charset="0"/>
              <a:buChar char="•"/>
              <a:defRPr/>
            </a:pPr>
            <a:r>
              <a:rPr lang="fr-FR" sz="1600" b="1" dirty="0"/>
              <a:t>Des orientations </a:t>
            </a:r>
            <a:r>
              <a:rPr lang="fr-FR" sz="1600" b="1" dirty="0" smtClean="0"/>
              <a:t>: </a:t>
            </a:r>
            <a:r>
              <a:rPr lang="fr-FR" sz="1600" dirty="0" smtClean="0"/>
              <a:t>se concentrer sur </a:t>
            </a:r>
            <a:r>
              <a:rPr lang="fr-FR" sz="1600" dirty="0"/>
              <a:t>la recherche de partenariats avec une recherche systématique </a:t>
            </a:r>
            <a:r>
              <a:rPr lang="fr-FR" sz="1600" dirty="0" smtClean="0"/>
              <a:t>de </a:t>
            </a:r>
            <a:r>
              <a:rPr lang="fr-FR" sz="1600" dirty="0"/>
              <a:t>complémentarité entre les acteurs et </a:t>
            </a:r>
            <a:r>
              <a:rPr lang="fr-FR" sz="1600" dirty="0" smtClean="0"/>
              <a:t>d’amélioration </a:t>
            </a:r>
            <a:r>
              <a:rPr lang="fr-FR" sz="1600" dirty="0"/>
              <a:t>de l’efficacité du déploiement </a:t>
            </a:r>
            <a:r>
              <a:rPr lang="fr-FR" sz="1600" dirty="0" smtClean="0"/>
              <a:t>de son action</a:t>
            </a:r>
            <a:r>
              <a:rPr lang="fr-FR" sz="1600" dirty="0"/>
              <a:t>.</a:t>
            </a:r>
          </a:p>
          <a:p>
            <a:pPr lvl="1">
              <a:lnSpc>
                <a:spcPct val="90000"/>
              </a:lnSpc>
              <a:buClr>
                <a:schemeClr val="accent2"/>
              </a:buClr>
              <a:buFont typeface="Wingdings" panose="05000000000000000000" pitchFamily="2" charset="2"/>
              <a:buChar char="Ø"/>
              <a:defRPr/>
            </a:pPr>
            <a:endParaRPr lang="fr-FR" sz="1800" dirty="0" smtClean="0"/>
          </a:p>
          <a:p>
            <a:pPr marL="295275" lvl="1" indent="-285750" algn="just">
              <a:lnSpc>
                <a:spcPct val="90000"/>
              </a:lnSpc>
              <a:buClr>
                <a:schemeClr val="accent2"/>
              </a:buClr>
              <a:buFont typeface="Arial" panose="020B0604020202020204" pitchFamily="34" charset="0"/>
              <a:buChar char="•"/>
              <a:defRPr/>
            </a:pPr>
            <a:r>
              <a:rPr lang="fr-FR" sz="1600" b="1" dirty="0"/>
              <a:t>Un objectif opérationnel : </a:t>
            </a:r>
            <a:r>
              <a:rPr lang="fr-FR" sz="1600" dirty="0"/>
              <a:t>définir une politique d’utilisation des incitations financières afin d’impulser un élan supplémentaire à la politique de prévention des risques professionnels et à la promotion d’une culture de prévention durable en matière de santé et de sécurité au travail.</a:t>
            </a:r>
          </a:p>
          <a:p>
            <a:pPr marL="295275" lvl="1" indent="-285750">
              <a:lnSpc>
                <a:spcPct val="90000"/>
              </a:lnSpc>
              <a:buFont typeface="Arial" panose="020B0604020202020204" pitchFamily="34" charset="0"/>
              <a:buChar char="•"/>
              <a:defRPr/>
            </a:pPr>
            <a:endParaRPr lang="fr-FR" dirty="0"/>
          </a:p>
          <a:p>
            <a:pPr marL="295275" lvl="1" indent="-285750">
              <a:lnSpc>
                <a:spcPct val="90000"/>
              </a:lnSpc>
              <a:buFont typeface="Arial" panose="020B0604020202020204" pitchFamily="34" charset="0"/>
              <a:buChar char="•"/>
              <a:defRPr/>
            </a:pPr>
            <a:endParaRPr lang="fr-FR" sz="1800" dirty="0" smtClean="0"/>
          </a:p>
          <a:p>
            <a:pPr lvl="1">
              <a:lnSpc>
                <a:spcPct val="90000"/>
              </a:lnSpc>
              <a:buFont typeface="Wingdings" panose="05000000000000000000" pitchFamily="2" charset="2"/>
              <a:buChar char="Ø"/>
              <a:defRPr/>
            </a:pPr>
            <a:endParaRPr lang="fr-FR" sz="2000" dirty="0" smtClean="0"/>
          </a:p>
        </p:txBody>
      </p:sp>
      <p:sp>
        <p:nvSpPr>
          <p:cNvPr id="2" name="Espace réservé du texte 1"/>
          <p:cNvSpPr>
            <a:spLocks noGrp="1"/>
          </p:cNvSpPr>
          <p:nvPr>
            <p:ph type="body" sz="quarter" idx="18"/>
          </p:nvPr>
        </p:nvSpPr>
        <p:spPr>
          <a:xfrm>
            <a:off x="4726800" y="1314451"/>
            <a:ext cx="3960000" cy="4621256"/>
          </a:xfrm>
        </p:spPr>
        <p:txBody>
          <a:bodyPr/>
          <a:lstStyle/>
          <a:p>
            <a:pPr lvl="0">
              <a:lnSpc>
                <a:spcPct val="90000"/>
              </a:lnSpc>
              <a:buClr>
                <a:srgbClr val="AB2E81"/>
              </a:buClr>
              <a:defRPr/>
            </a:pPr>
            <a:r>
              <a:rPr lang="fr-FR" sz="2000" b="1" dirty="0">
                <a:solidFill>
                  <a:srgbClr val="AB2E81"/>
                </a:solidFill>
              </a:rPr>
              <a:t>Un cadre réglementaire : </a:t>
            </a:r>
            <a:endParaRPr lang="fr-FR" sz="2000" b="1" dirty="0" smtClean="0">
              <a:solidFill>
                <a:srgbClr val="AB2E81"/>
              </a:solidFill>
            </a:endParaRPr>
          </a:p>
          <a:p>
            <a:pPr lvl="0">
              <a:lnSpc>
                <a:spcPct val="90000"/>
              </a:lnSpc>
              <a:buClr>
                <a:srgbClr val="AB2E81"/>
              </a:buClr>
              <a:defRPr/>
            </a:pPr>
            <a:endParaRPr lang="fr-FR" sz="2000" dirty="0">
              <a:solidFill>
                <a:srgbClr val="AB2E81"/>
              </a:solidFill>
            </a:endParaRPr>
          </a:p>
          <a:p>
            <a:pPr marL="342900" lvl="0" indent="-342900">
              <a:lnSpc>
                <a:spcPct val="90000"/>
              </a:lnSpc>
              <a:buClr>
                <a:srgbClr val="AB2E81"/>
              </a:buClr>
              <a:buFont typeface="Arial" panose="020B0604020202020204" pitchFamily="34" charset="0"/>
              <a:buChar char="•"/>
              <a:defRPr/>
            </a:pPr>
            <a:endParaRPr lang="fr-FR" sz="1600" dirty="0" smtClean="0">
              <a:solidFill>
                <a:schemeClr val="accent3"/>
              </a:solidFill>
            </a:endParaRPr>
          </a:p>
          <a:p>
            <a:pPr marL="342900" lvl="0" indent="-342900">
              <a:lnSpc>
                <a:spcPct val="90000"/>
              </a:lnSpc>
              <a:buClr>
                <a:srgbClr val="AB2E81"/>
              </a:buClr>
              <a:buFont typeface="Arial" panose="020B0604020202020204" pitchFamily="34" charset="0"/>
              <a:buChar char="•"/>
              <a:defRPr/>
            </a:pPr>
            <a:r>
              <a:rPr lang="fr-FR" sz="1600" dirty="0" smtClean="0">
                <a:solidFill>
                  <a:schemeClr val="accent3"/>
                </a:solidFill>
              </a:rPr>
              <a:t>L’arrêté </a:t>
            </a:r>
            <a:r>
              <a:rPr lang="fr-FR" sz="1600" dirty="0">
                <a:solidFill>
                  <a:schemeClr val="accent3"/>
                </a:solidFill>
              </a:rPr>
              <a:t>du 9 décembre 2010.</a:t>
            </a:r>
          </a:p>
          <a:p>
            <a:pPr lvl="0">
              <a:lnSpc>
                <a:spcPct val="90000"/>
              </a:lnSpc>
              <a:buClr>
                <a:srgbClr val="AB2E81"/>
              </a:buClr>
              <a:defRPr/>
            </a:pPr>
            <a:endParaRPr lang="fr-FR" sz="1600" dirty="0">
              <a:solidFill>
                <a:schemeClr val="accent3"/>
              </a:solidFill>
            </a:endParaRPr>
          </a:p>
          <a:p>
            <a:pPr marL="342900" lvl="0" indent="-342900">
              <a:lnSpc>
                <a:spcPct val="90000"/>
              </a:lnSpc>
              <a:buClr>
                <a:srgbClr val="AB2E81"/>
              </a:buClr>
              <a:buFont typeface="Arial" panose="020B0604020202020204" pitchFamily="34" charset="0"/>
              <a:buChar char="•"/>
              <a:defRPr/>
            </a:pPr>
            <a:r>
              <a:rPr lang="fr-FR" sz="1600" dirty="0">
                <a:solidFill>
                  <a:schemeClr val="accent3"/>
                </a:solidFill>
              </a:rPr>
              <a:t>Un </a:t>
            </a:r>
            <a:r>
              <a:rPr lang="fr-FR" sz="1600" dirty="0">
                <a:solidFill>
                  <a:schemeClr val="accent6"/>
                </a:solidFill>
              </a:rPr>
              <a:t>suivi annuel par la </a:t>
            </a:r>
            <a:r>
              <a:rPr lang="fr-FR" sz="1600" dirty="0" smtClean="0">
                <a:solidFill>
                  <a:schemeClr val="accent6"/>
                </a:solidFill>
              </a:rPr>
              <a:t>CATMP</a:t>
            </a:r>
            <a:r>
              <a:rPr lang="fr-FR" sz="1600" dirty="0">
                <a:solidFill>
                  <a:schemeClr val="accent6"/>
                </a:solidFill>
              </a:rPr>
              <a:t>.</a:t>
            </a:r>
            <a:endParaRPr lang="fr-FR" sz="1600" b="1" dirty="0">
              <a:solidFill>
                <a:schemeClr val="accent6"/>
              </a:solidFill>
            </a:endParaRPr>
          </a:p>
          <a:p>
            <a:endParaRPr lang="fr-FR" dirty="0"/>
          </a:p>
        </p:txBody>
      </p:sp>
      <p:sp>
        <p:nvSpPr>
          <p:cNvPr id="18438"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a:defRPr/>
            </a:pPr>
            <a:fld id="{FC8C1120-46B3-4A17-98DE-24EC30AC80EA}" type="slidenum">
              <a:rPr lang="fr-FR" sz="1700" b="1">
                <a:solidFill>
                  <a:srgbClr val="A6A6A6"/>
                </a:solidFill>
              </a:rPr>
              <a:pPr>
                <a:defRPr/>
              </a:pPr>
              <a:t>81</a:t>
            </a:fld>
            <a:endParaRPr lang="fr-FR" sz="1700" b="1" dirty="0">
              <a:solidFill>
                <a:srgbClr val="A6A6A6"/>
              </a:solidFill>
            </a:endParaRPr>
          </a:p>
        </p:txBody>
      </p:sp>
      <p:sp>
        <p:nvSpPr>
          <p:cNvPr id="3" name="Titre 2"/>
          <p:cNvSpPr>
            <a:spLocks noGrp="1"/>
          </p:cNvSpPr>
          <p:nvPr>
            <p:ph type="title"/>
          </p:nvPr>
        </p:nvSpPr>
        <p:spPr>
          <a:xfrm>
            <a:off x="200025" y="423825"/>
            <a:ext cx="8229600" cy="509625"/>
          </a:xfrm>
        </p:spPr>
        <p:txBody>
          <a:bodyPr>
            <a:normAutofit fontScale="90000"/>
          </a:bodyPr>
          <a:lstStyle/>
          <a:p>
            <a:r>
              <a:rPr lang="fr-FR" sz="3200" dirty="0" smtClean="0"/>
              <a:t>repères</a:t>
            </a:r>
            <a:endParaRPr lang="fr-FR" sz="3200" dirty="0"/>
          </a:p>
        </p:txBody>
      </p:sp>
    </p:spTree>
    <p:extLst>
      <p:ext uri="{BB962C8B-B14F-4D97-AF65-F5344CB8AC3E}">
        <p14:creationId xmlns:p14="http://schemas.microsoft.com/office/powerpoint/2010/main" val="117827244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6"/>
          <p:cNvSpPr>
            <a:spLocks noGrp="1"/>
          </p:cNvSpPr>
          <p:nvPr>
            <p:ph type="title"/>
          </p:nvPr>
        </p:nvSpPr>
        <p:spPr>
          <a:xfrm>
            <a:off x="190500" y="323814"/>
            <a:ext cx="8229600" cy="558824"/>
          </a:xfrm>
        </p:spPr>
        <p:txBody>
          <a:bodyPr>
            <a:noAutofit/>
          </a:bodyPr>
          <a:lstStyle/>
          <a:p>
            <a:r>
              <a:rPr lang="fr-FR" altLang="fr-FR" sz="2800" dirty="0" smtClean="0"/>
              <a:t>Panorama</a:t>
            </a:r>
          </a:p>
        </p:txBody>
      </p:sp>
      <p:graphicFrame>
        <p:nvGraphicFramePr>
          <p:cNvPr id="2" name="Espace réservé du contenu 1"/>
          <p:cNvGraphicFramePr>
            <a:graphicFrameLocks noGrp="1"/>
          </p:cNvGraphicFramePr>
          <p:nvPr>
            <p:ph idx="4294967295"/>
            <p:extLst>
              <p:ext uri="{D42A27DB-BD31-4B8C-83A1-F6EECF244321}">
                <p14:modId xmlns:p14="http://schemas.microsoft.com/office/powerpoint/2010/main" val="977160091"/>
              </p:ext>
            </p:extLst>
          </p:nvPr>
        </p:nvGraphicFramePr>
        <p:xfrm>
          <a:off x="0" y="1538288"/>
          <a:ext cx="8855075" cy="468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487"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defTabSz="914293">
              <a:defRPr/>
            </a:pPr>
            <a:fld id="{C3DEE231-7C7D-4D44-A72D-2FD84F15A4DD}" type="slidenum">
              <a:rPr lang="fr-FR" b="1" smtClean="0">
                <a:solidFill>
                  <a:schemeClr val="bg1">
                    <a:lumMod val="50000"/>
                  </a:schemeClr>
                </a:solidFill>
                <a:cs typeface="+mn-cs"/>
              </a:rPr>
              <a:pPr defTabSz="914293">
                <a:defRPr/>
              </a:pPr>
              <a:t>82</a:t>
            </a:fld>
            <a:endParaRPr lang="fr-FR" b="1" dirty="0" smtClean="0">
              <a:solidFill>
                <a:schemeClr val="bg1">
                  <a:lumMod val="50000"/>
                </a:schemeClr>
              </a:solidFill>
              <a:cs typeface="+mn-cs"/>
            </a:endParaRPr>
          </a:p>
        </p:txBody>
      </p:sp>
    </p:spTree>
    <p:extLst>
      <p:ext uri="{BB962C8B-B14F-4D97-AF65-F5344CB8AC3E}">
        <p14:creationId xmlns:p14="http://schemas.microsoft.com/office/powerpoint/2010/main" val="25424722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6"/>
          <p:cNvSpPr>
            <a:spLocks noGrp="1"/>
          </p:cNvSpPr>
          <p:nvPr>
            <p:ph type="title"/>
          </p:nvPr>
        </p:nvSpPr>
        <p:spPr>
          <a:xfrm>
            <a:off x="205128" y="323814"/>
            <a:ext cx="8229600" cy="558824"/>
          </a:xfrm>
        </p:spPr>
        <p:txBody>
          <a:bodyPr>
            <a:noAutofit/>
          </a:bodyPr>
          <a:lstStyle/>
          <a:p>
            <a:r>
              <a:rPr lang="fr-FR" altLang="fr-FR" sz="2800" dirty="0" smtClean="0"/>
              <a:t>Panorama</a:t>
            </a:r>
          </a:p>
        </p:txBody>
      </p:sp>
      <p:sp>
        <p:nvSpPr>
          <p:cNvPr id="20487" name="Espace réservé du numéro de diapositive 5"/>
          <p:cNvSpPr txBox="1">
            <a:spLocks noGrp="1"/>
          </p:cNvSpPr>
          <p:nvPr/>
        </p:nvSpPr>
        <p:spPr bwMode="auto">
          <a:xfrm>
            <a:off x="116388"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defTabSz="914293">
              <a:defRPr/>
            </a:pPr>
            <a:fld id="{C3DEE231-7C7D-4D44-A72D-2FD84F15A4DD}" type="slidenum">
              <a:rPr lang="fr-FR" b="1" smtClean="0">
                <a:solidFill>
                  <a:schemeClr val="bg1">
                    <a:lumMod val="50000"/>
                  </a:schemeClr>
                </a:solidFill>
                <a:cs typeface="+mn-cs"/>
              </a:rPr>
              <a:pPr defTabSz="914293">
                <a:defRPr/>
              </a:pPr>
              <a:t>83</a:t>
            </a:fld>
            <a:endParaRPr lang="fr-FR" b="1" dirty="0" smtClean="0">
              <a:solidFill>
                <a:schemeClr val="bg1">
                  <a:lumMod val="50000"/>
                </a:schemeClr>
              </a:solidFill>
              <a:cs typeface="+mn-cs"/>
            </a:endParaRPr>
          </a:p>
        </p:txBody>
      </p:sp>
      <p:graphicFrame>
        <p:nvGraphicFramePr>
          <p:cNvPr id="5" name="Diagramme 4"/>
          <p:cNvGraphicFramePr/>
          <p:nvPr>
            <p:extLst>
              <p:ext uri="{D42A27DB-BD31-4B8C-83A1-F6EECF244321}">
                <p14:modId xmlns:p14="http://schemas.microsoft.com/office/powerpoint/2010/main" val="1716251114"/>
              </p:ext>
            </p:extLst>
          </p:nvPr>
        </p:nvGraphicFramePr>
        <p:xfrm>
          <a:off x="125860" y="1457350"/>
          <a:ext cx="4446140" cy="45372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 name="Groupe 5"/>
          <p:cNvGrpSpPr/>
          <p:nvPr/>
        </p:nvGrpSpPr>
        <p:grpSpPr>
          <a:xfrm>
            <a:off x="4319928" y="1605649"/>
            <a:ext cx="4347822" cy="1102520"/>
            <a:chOff x="1894123" y="492284"/>
            <a:chExt cx="2462359" cy="1159103"/>
          </a:xfrm>
        </p:grpSpPr>
        <p:sp>
          <p:nvSpPr>
            <p:cNvPr id="7" name="Rectangle à coins arrondis 6"/>
            <p:cNvSpPr/>
            <p:nvPr/>
          </p:nvSpPr>
          <p:spPr>
            <a:xfrm>
              <a:off x="1894123" y="492284"/>
              <a:ext cx="2462359" cy="1159103"/>
            </a:xfrm>
            <a:prstGeom prst="roundRect">
              <a:avLst/>
            </a:prstGeom>
            <a:solidFill>
              <a:srgbClr val="FFC000">
                <a:alpha val="49000"/>
              </a:srgb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8" name="Rectangle 7"/>
            <p:cNvSpPr/>
            <p:nvPr/>
          </p:nvSpPr>
          <p:spPr>
            <a:xfrm>
              <a:off x="1950706" y="548867"/>
              <a:ext cx="2349193" cy="104593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4300" tIns="114300" rIns="114300" bIns="114300" numCol="1" spcCol="1270" anchor="ctr" anchorCtr="0">
              <a:noAutofit/>
            </a:bodyPr>
            <a:lstStyle/>
            <a:p>
              <a:pPr lvl="0" algn="ctr" defTabSz="1333500">
                <a:lnSpc>
                  <a:spcPct val="90000"/>
                </a:lnSpc>
                <a:spcAft>
                  <a:spcPct val="35000"/>
                </a:spcAft>
              </a:pPr>
              <a:r>
                <a:rPr lang="fr-FR" sz="2000" dirty="0" smtClean="0">
                  <a:solidFill>
                    <a:srgbClr val="002060"/>
                  </a:solidFill>
                </a:rPr>
                <a:t>Diffusion au cas par cas</a:t>
              </a:r>
              <a:endParaRPr lang="fr-FR" sz="2000" dirty="0">
                <a:solidFill>
                  <a:srgbClr val="002060"/>
                </a:solidFill>
              </a:endParaRPr>
            </a:p>
            <a:p>
              <a:pPr lvl="0" algn="ctr" defTabSz="1333500">
                <a:lnSpc>
                  <a:spcPct val="90000"/>
                </a:lnSpc>
                <a:spcAft>
                  <a:spcPct val="35000"/>
                </a:spcAft>
              </a:pPr>
              <a:r>
                <a:rPr lang="fr-FR" sz="2000" dirty="0">
                  <a:solidFill>
                    <a:srgbClr val="002060"/>
                  </a:solidFill>
                </a:rPr>
                <a:t>« haute couture »</a:t>
              </a:r>
            </a:p>
          </p:txBody>
        </p:sp>
      </p:grpSp>
      <p:grpSp>
        <p:nvGrpSpPr>
          <p:cNvPr id="9" name="Groupe 8"/>
          <p:cNvGrpSpPr/>
          <p:nvPr/>
        </p:nvGrpSpPr>
        <p:grpSpPr>
          <a:xfrm>
            <a:off x="4294095" y="3025565"/>
            <a:ext cx="4370091" cy="1096084"/>
            <a:chOff x="1894123" y="1387537"/>
            <a:chExt cx="2462359" cy="1264523"/>
          </a:xfrm>
        </p:grpSpPr>
        <p:sp>
          <p:nvSpPr>
            <p:cNvPr id="10" name="Rectangle à coins arrondis 9"/>
            <p:cNvSpPr/>
            <p:nvPr/>
          </p:nvSpPr>
          <p:spPr>
            <a:xfrm>
              <a:off x="1894123" y="1387537"/>
              <a:ext cx="2462359" cy="1264523"/>
            </a:xfrm>
            <a:prstGeom prst="roundRect">
              <a:avLst/>
            </a:prstGeom>
            <a:solidFill>
              <a:srgbClr val="FFC000">
                <a:alpha val="76000"/>
              </a:srgbClr>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 name="Rectangle 10"/>
            <p:cNvSpPr/>
            <p:nvPr/>
          </p:nvSpPr>
          <p:spPr>
            <a:xfrm>
              <a:off x="1942709" y="1620197"/>
              <a:ext cx="2349193" cy="79920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4300" tIns="114300" rIns="114300" bIns="114300" numCol="1" spcCol="1270" anchor="ctr" anchorCtr="0">
              <a:noAutofit/>
            </a:bodyPr>
            <a:lstStyle/>
            <a:p>
              <a:pPr lvl="0" algn="ctr" defTabSz="1333500">
                <a:lnSpc>
                  <a:spcPct val="90000"/>
                </a:lnSpc>
                <a:spcAft>
                  <a:spcPct val="35000"/>
                </a:spcAft>
              </a:pPr>
              <a:r>
                <a:rPr lang="fr-FR" sz="2000" dirty="0">
                  <a:solidFill>
                    <a:srgbClr val="002060"/>
                  </a:solidFill>
                </a:rPr>
                <a:t>Diffusion </a:t>
              </a:r>
              <a:r>
                <a:rPr lang="fr-FR" sz="2000" dirty="0" smtClean="0">
                  <a:solidFill>
                    <a:srgbClr val="002060"/>
                  </a:solidFill>
                </a:rPr>
                <a:t>limitée</a:t>
              </a:r>
              <a:endParaRPr lang="fr-FR" sz="2000" dirty="0">
                <a:solidFill>
                  <a:srgbClr val="002060"/>
                </a:solidFill>
              </a:endParaRPr>
            </a:p>
            <a:p>
              <a:pPr lvl="0" algn="ctr" defTabSz="1333500">
                <a:lnSpc>
                  <a:spcPct val="90000"/>
                </a:lnSpc>
                <a:spcAft>
                  <a:spcPct val="35000"/>
                </a:spcAft>
              </a:pPr>
              <a:r>
                <a:rPr lang="fr-FR" sz="2000" dirty="0">
                  <a:solidFill>
                    <a:srgbClr val="002060"/>
                  </a:solidFill>
                </a:rPr>
                <a:t>« confection </a:t>
              </a:r>
              <a:r>
                <a:rPr lang="fr-FR" sz="2000" dirty="0" smtClean="0">
                  <a:solidFill>
                    <a:srgbClr val="002060"/>
                  </a:solidFill>
                </a:rPr>
                <a:t>»</a:t>
              </a:r>
              <a:endParaRPr lang="fr-FR" sz="2000" dirty="0">
                <a:solidFill>
                  <a:srgbClr val="002060"/>
                </a:solidFill>
              </a:endParaRPr>
            </a:p>
          </p:txBody>
        </p:sp>
      </p:grpSp>
      <p:grpSp>
        <p:nvGrpSpPr>
          <p:cNvPr id="12" name="Groupe 11"/>
          <p:cNvGrpSpPr/>
          <p:nvPr/>
        </p:nvGrpSpPr>
        <p:grpSpPr>
          <a:xfrm>
            <a:off x="4229948" y="4523357"/>
            <a:ext cx="4425396" cy="1102916"/>
            <a:chOff x="1894123" y="3100267"/>
            <a:chExt cx="2462359" cy="1159103"/>
          </a:xfrm>
        </p:grpSpPr>
        <p:sp>
          <p:nvSpPr>
            <p:cNvPr id="13" name="Rectangle à coins arrondis 12"/>
            <p:cNvSpPr/>
            <p:nvPr/>
          </p:nvSpPr>
          <p:spPr>
            <a:xfrm>
              <a:off x="1894123" y="3100267"/>
              <a:ext cx="2462359" cy="1159103"/>
            </a:xfrm>
            <a:prstGeom prst="roundRect">
              <a:avLst/>
            </a:prstGeom>
            <a:solidFill>
              <a:srgbClr val="FFC000"/>
            </a:solid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4" name="Rectangle 13"/>
            <p:cNvSpPr/>
            <p:nvPr/>
          </p:nvSpPr>
          <p:spPr>
            <a:xfrm>
              <a:off x="1950706" y="3156850"/>
              <a:ext cx="2349193" cy="110252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4300" tIns="114300" rIns="114300" bIns="114300" numCol="1" spcCol="1270" anchor="ctr" anchorCtr="0">
              <a:noAutofit/>
            </a:bodyPr>
            <a:lstStyle/>
            <a:p>
              <a:pPr algn="ctr"/>
              <a:r>
                <a:rPr lang="fr-FR" sz="2000" dirty="0">
                  <a:solidFill>
                    <a:schemeClr val="accent6"/>
                  </a:solidFill>
                </a:rPr>
                <a:t>Déploiement </a:t>
              </a:r>
              <a:r>
                <a:rPr lang="fr-FR" sz="2000" dirty="0" smtClean="0">
                  <a:solidFill>
                    <a:schemeClr val="accent6"/>
                  </a:solidFill>
                </a:rPr>
                <a:t>automatique</a:t>
              </a:r>
              <a:endParaRPr lang="fr-FR" sz="2000" dirty="0">
                <a:solidFill>
                  <a:schemeClr val="accent6"/>
                </a:solidFill>
              </a:endParaRPr>
            </a:p>
            <a:p>
              <a:pPr algn="ctr"/>
              <a:r>
                <a:rPr lang="fr-FR" sz="2000" dirty="0">
                  <a:solidFill>
                    <a:schemeClr val="accent6"/>
                  </a:solidFill>
                </a:rPr>
                <a:t>« prêt à porter </a:t>
              </a:r>
              <a:r>
                <a:rPr lang="fr-FR" sz="2000" dirty="0" smtClean="0">
                  <a:solidFill>
                    <a:schemeClr val="accent6"/>
                  </a:solidFill>
                </a:rPr>
                <a:t>»</a:t>
              </a:r>
              <a:endParaRPr lang="fr-FR" sz="2000" dirty="0">
                <a:solidFill>
                  <a:schemeClr val="accent6"/>
                </a:solidFill>
              </a:endParaRPr>
            </a:p>
          </p:txBody>
        </p:sp>
      </p:grpSp>
    </p:spTree>
    <p:extLst>
      <p:ext uri="{BB962C8B-B14F-4D97-AF65-F5344CB8AC3E}">
        <p14:creationId xmlns:p14="http://schemas.microsoft.com/office/powerpoint/2010/main" val="235238740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6"/>
          <p:cNvSpPr>
            <a:spLocks noGrp="1"/>
          </p:cNvSpPr>
          <p:nvPr>
            <p:ph type="title"/>
          </p:nvPr>
        </p:nvSpPr>
        <p:spPr>
          <a:xfrm>
            <a:off x="117540" y="319051"/>
            <a:ext cx="8229600" cy="568349"/>
          </a:xfrm>
        </p:spPr>
        <p:txBody>
          <a:bodyPr>
            <a:noAutofit/>
          </a:bodyPr>
          <a:lstStyle/>
          <a:p>
            <a:r>
              <a:rPr lang="fr-FR" altLang="fr-FR" sz="2800" dirty="0" smtClean="0"/>
              <a:t>Quelques chiffres</a:t>
            </a:r>
          </a:p>
        </p:txBody>
      </p:sp>
      <p:sp>
        <p:nvSpPr>
          <p:cNvPr id="20487"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defTabSz="914293">
              <a:defRPr/>
            </a:pPr>
            <a:fld id="{C3DEE231-7C7D-4D44-A72D-2FD84F15A4DD}" type="slidenum">
              <a:rPr lang="fr-FR" b="1" smtClean="0">
                <a:solidFill>
                  <a:schemeClr val="bg1">
                    <a:lumMod val="50000"/>
                  </a:schemeClr>
                </a:solidFill>
                <a:cs typeface="+mn-cs"/>
              </a:rPr>
              <a:pPr defTabSz="914293">
                <a:defRPr/>
              </a:pPr>
              <a:t>84</a:t>
            </a:fld>
            <a:endParaRPr lang="fr-FR" b="1" dirty="0" smtClean="0">
              <a:solidFill>
                <a:schemeClr val="bg1">
                  <a:lumMod val="50000"/>
                </a:schemeClr>
              </a:solidFill>
              <a:cs typeface="+mn-cs"/>
            </a:endParaRPr>
          </a:p>
        </p:txBody>
      </p:sp>
      <p:graphicFrame>
        <p:nvGraphicFramePr>
          <p:cNvPr id="6" name="Diagramme 5"/>
          <p:cNvGraphicFramePr/>
          <p:nvPr>
            <p:extLst>
              <p:ext uri="{D42A27DB-BD31-4B8C-83A1-F6EECF244321}">
                <p14:modId xmlns:p14="http://schemas.microsoft.com/office/powerpoint/2010/main" val="3386748294"/>
              </p:ext>
            </p:extLst>
          </p:nvPr>
        </p:nvGraphicFramePr>
        <p:xfrm>
          <a:off x="1414463" y="1560587"/>
          <a:ext cx="6767512" cy="42511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234679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209550" y="433350"/>
            <a:ext cx="8229600" cy="823950"/>
          </a:xfrm>
        </p:spPr>
        <p:txBody>
          <a:bodyPr anchor="t">
            <a:noAutofit/>
          </a:bodyPr>
          <a:lstStyle/>
          <a:p>
            <a:pPr eaLnBrk="1" hangingPunct="1">
              <a:buClr>
                <a:schemeClr val="bg1"/>
              </a:buClr>
              <a:defRPr/>
            </a:pPr>
            <a:r>
              <a:rPr lang="fr-FR" sz="2800" dirty="0" smtClean="0"/>
              <a:t>Subventions prévention </a:t>
            </a:r>
            <a:r>
              <a:rPr lang="fr-FR" sz="2800" dirty="0" err="1" smtClean="0"/>
              <a:t>tpe</a:t>
            </a:r>
            <a:r>
              <a:rPr lang="fr-FR" sz="4000" dirty="0" smtClean="0"/>
              <a:t/>
            </a:r>
            <a:br>
              <a:rPr lang="fr-FR" sz="4000" dirty="0" smtClean="0"/>
            </a:br>
            <a:r>
              <a:rPr lang="fr-FR" sz="4000" dirty="0"/>
              <a:t> </a:t>
            </a:r>
            <a:br>
              <a:rPr lang="fr-FR" sz="4000" dirty="0"/>
            </a:br>
            <a:endParaRPr lang="fr-FR" sz="4000" dirty="0"/>
          </a:p>
        </p:txBody>
      </p:sp>
      <p:sp>
        <p:nvSpPr>
          <p:cNvPr id="8" name="Espace réservé du texte 7"/>
          <p:cNvSpPr>
            <a:spLocks noGrp="1"/>
          </p:cNvSpPr>
          <p:nvPr>
            <p:ph type="body" sz="quarter" idx="13"/>
          </p:nvPr>
        </p:nvSpPr>
        <p:spPr>
          <a:xfrm>
            <a:off x="448012" y="1514476"/>
            <a:ext cx="8238787" cy="4422498"/>
          </a:xfrm>
        </p:spPr>
        <p:txBody>
          <a:bodyPr>
            <a:noAutofit/>
          </a:bodyPr>
          <a:lstStyle/>
          <a:p>
            <a:pPr>
              <a:spcBef>
                <a:spcPts val="200"/>
              </a:spcBef>
              <a:spcAft>
                <a:spcPts val="1800"/>
              </a:spcAft>
            </a:pPr>
            <a:r>
              <a:rPr lang="fr-FR" sz="1600" dirty="0" smtClean="0">
                <a:solidFill>
                  <a:schemeClr val="accent6"/>
                </a:solidFill>
              </a:rPr>
              <a:t>Un</a:t>
            </a:r>
            <a:r>
              <a:rPr lang="fr-FR" sz="1600" dirty="0" smtClean="0">
                <a:solidFill>
                  <a:srgbClr val="002060"/>
                </a:solidFill>
              </a:rPr>
              <a:t> </a:t>
            </a:r>
            <a:r>
              <a:rPr lang="fr-FR" sz="1600" b="1" dirty="0" smtClean="0"/>
              <a:t>dispositif</a:t>
            </a:r>
            <a:r>
              <a:rPr lang="fr-FR" sz="1600" dirty="0" smtClean="0"/>
              <a:t> </a:t>
            </a:r>
            <a:r>
              <a:rPr lang="fr-FR" sz="1600" dirty="0" smtClean="0">
                <a:solidFill>
                  <a:schemeClr val="accent6"/>
                </a:solidFill>
              </a:rPr>
              <a:t>transversal ou sectoriel </a:t>
            </a:r>
            <a:r>
              <a:rPr lang="fr-FR" sz="1600" b="1" dirty="0"/>
              <a:t>réservé aux entreprises de moins de 50 salariés </a:t>
            </a:r>
            <a:r>
              <a:rPr lang="fr-FR" sz="1600" dirty="0" smtClean="0">
                <a:solidFill>
                  <a:schemeClr val="accent6"/>
                </a:solidFill>
              </a:rPr>
              <a:t>selon 3 formes : Subvention Préventions TPE nationales, régionales et contrats TPE.</a:t>
            </a:r>
            <a:endParaRPr lang="fr-FR" sz="1600" dirty="0">
              <a:solidFill>
                <a:schemeClr val="accent6"/>
              </a:solidFill>
            </a:endParaRPr>
          </a:p>
          <a:p>
            <a:pPr>
              <a:spcBef>
                <a:spcPts val="200"/>
              </a:spcBef>
              <a:spcAft>
                <a:spcPts val="1800"/>
              </a:spcAft>
            </a:pPr>
            <a:r>
              <a:rPr lang="fr-FR" sz="1600" dirty="0" smtClean="0">
                <a:solidFill>
                  <a:schemeClr val="accent6"/>
                </a:solidFill>
              </a:rPr>
              <a:t>Un lancement après </a:t>
            </a:r>
            <a:r>
              <a:rPr lang="fr-FR" sz="1600" b="1" dirty="0"/>
              <a:t>avis</a:t>
            </a:r>
            <a:r>
              <a:rPr lang="fr-FR" sz="1600" dirty="0" smtClean="0">
                <a:solidFill>
                  <a:srgbClr val="002060"/>
                </a:solidFill>
              </a:rPr>
              <a:t> </a:t>
            </a:r>
            <a:r>
              <a:rPr lang="fr-FR" sz="1600" dirty="0" smtClean="0">
                <a:solidFill>
                  <a:schemeClr val="accent6"/>
                </a:solidFill>
              </a:rPr>
              <a:t>du ou des </a:t>
            </a:r>
            <a:r>
              <a:rPr lang="fr-FR" sz="1600" b="1" dirty="0"/>
              <a:t>CTN</a:t>
            </a:r>
            <a:r>
              <a:rPr lang="fr-FR" sz="1600" dirty="0" smtClean="0">
                <a:solidFill>
                  <a:srgbClr val="002060"/>
                </a:solidFill>
              </a:rPr>
              <a:t> </a:t>
            </a:r>
            <a:r>
              <a:rPr lang="fr-FR" sz="1600" dirty="0" smtClean="0">
                <a:solidFill>
                  <a:schemeClr val="accent6"/>
                </a:solidFill>
              </a:rPr>
              <a:t>ou des </a:t>
            </a:r>
            <a:r>
              <a:rPr lang="fr-FR" sz="1600" b="1" dirty="0" smtClean="0"/>
              <a:t>CTR</a:t>
            </a:r>
            <a:r>
              <a:rPr lang="fr-FR" sz="1600" dirty="0" smtClean="0">
                <a:solidFill>
                  <a:schemeClr val="accent6"/>
                </a:solidFill>
              </a:rPr>
              <a:t> concernés</a:t>
            </a:r>
            <a:r>
              <a:rPr lang="fr-FR" sz="1600" dirty="0" smtClean="0">
                <a:solidFill>
                  <a:srgbClr val="002060"/>
                </a:solidFill>
              </a:rPr>
              <a:t>. </a:t>
            </a:r>
            <a:endParaRPr lang="fr-FR" sz="1600" dirty="0">
              <a:solidFill>
                <a:srgbClr val="002060"/>
              </a:solidFill>
            </a:endParaRPr>
          </a:p>
          <a:p>
            <a:pPr>
              <a:spcBef>
                <a:spcPts val="200"/>
              </a:spcBef>
              <a:spcAft>
                <a:spcPts val="1800"/>
              </a:spcAft>
            </a:pPr>
            <a:r>
              <a:rPr lang="fr-FR" sz="1600" dirty="0" smtClean="0">
                <a:solidFill>
                  <a:schemeClr val="accent6"/>
                </a:solidFill>
              </a:rPr>
              <a:t>Un </a:t>
            </a:r>
            <a:r>
              <a:rPr lang="fr-FR" sz="1600" b="1" dirty="0"/>
              <a:t>ciblage</a:t>
            </a:r>
            <a:r>
              <a:rPr lang="fr-FR" sz="1600" dirty="0" smtClean="0">
                <a:solidFill>
                  <a:srgbClr val="002060"/>
                </a:solidFill>
              </a:rPr>
              <a:t> </a:t>
            </a:r>
            <a:r>
              <a:rPr lang="fr-FR" sz="1600" dirty="0" smtClean="0">
                <a:solidFill>
                  <a:schemeClr val="accent6"/>
                </a:solidFill>
              </a:rPr>
              <a:t>de points précis sur un </a:t>
            </a:r>
            <a:r>
              <a:rPr lang="fr-FR" sz="1600" b="1" dirty="0"/>
              <a:t>risque</a:t>
            </a:r>
            <a:r>
              <a:rPr lang="fr-FR" sz="1600" b="1" dirty="0" smtClean="0">
                <a:solidFill>
                  <a:srgbClr val="002060"/>
                </a:solidFill>
              </a:rPr>
              <a:t> </a:t>
            </a:r>
            <a:r>
              <a:rPr lang="fr-FR" sz="1600" b="1" dirty="0"/>
              <a:t>ou</a:t>
            </a:r>
            <a:r>
              <a:rPr lang="fr-FR" sz="1600" b="1" dirty="0" smtClean="0">
                <a:solidFill>
                  <a:srgbClr val="002060"/>
                </a:solidFill>
              </a:rPr>
              <a:t> </a:t>
            </a:r>
            <a:r>
              <a:rPr lang="fr-FR" sz="1600" b="1" dirty="0"/>
              <a:t>secteur d’activité</a:t>
            </a:r>
            <a:r>
              <a:rPr lang="fr-FR" sz="1600" dirty="0" smtClean="0">
                <a:solidFill>
                  <a:schemeClr val="accent6"/>
                </a:solidFill>
              </a:rPr>
              <a:t>, en lien avec les priorités de prévention : équipements, conseil, formation, …</a:t>
            </a:r>
          </a:p>
          <a:p>
            <a:pPr>
              <a:spcBef>
                <a:spcPts val="200"/>
              </a:spcBef>
              <a:spcAft>
                <a:spcPts val="1800"/>
              </a:spcAft>
            </a:pPr>
            <a:r>
              <a:rPr lang="fr-FR" sz="1600" dirty="0">
                <a:solidFill>
                  <a:schemeClr val="accent6"/>
                </a:solidFill>
              </a:rPr>
              <a:t>Un </a:t>
            </a:r>
            <a:r>
              <a:rPr lang="fr-FR" sz="1600" b="1" dirty="0"/>
              <a:t>déploiement</a:t>
            </a:r>
            <a:r>
              <a:rPr lang="fr-FR" sz="1600" dirty="0">
                <a:solidFill>
                  <a:srgbClr val="002060"/>
                </a:solidFill>
              </a:rPr>
              <a:t> </a:t>
            </a:r>
            <a:r>
              <a:rPr lang="fr-FR" sz="1600" dirty="0" smtClean="0">
                <a:solidFill>
                  <a:schemeClr val="accent6"/>
                </a:solidFill>
              </a:rPr>
              <a:t>grâce </a:t>
            </a:r>
            <a:r>
              <a:rPr lang="fr-FR" sz="1600" dirty="0">
                <a:solidFill>
                  <a:schemeClr val="accent6"/>
                </a:solidFill>
              </a:rPr>
              <a:t>aux relais des </a:t>
            </a:r>
            <a:r>
              <a:rPr lang="fr-FR" sz="1600" b="1" dirty="0" smtClean="0"/>
              <a:t>partenaires</a:t>
            </a:r>
            <a:r>
              <a:rPr lang="fr-FR" sz="1600" b="1" dirty="0" smtClean="0">
                <a:solidFill>
                  <a:srgbClr val="002060"/>
                </a:solidFill>
              </a:rPr>
              <a:t>, </a:t>
            </a:r>
            <a:r>
              <a:rPr lang="fr-FR" sz="1600" b="1" dirty="0"/>
              <a:t>fournisseurs</a:t>
            </a:r>
            <a:r>
              <a:rPr lang="fr-FR" sz="1600" b="1" dirty="0">
                <a:solidFill>
                  <a:srgbClr val="002060"/>
                </a:solidFill>
              </a:rPr>
              <a:t>, </a:t>
            </a:r>
            <a:r>
              <a:rPr lang="fr-FR" sz="1600" b="1" dirty="0" smtClean="0"/>
              <a:t>branches</a:t>
            </a:r>
            <a:r>
              <a:rPr lang="fr-FR" sz="1600" b="1" dirty="0">
                <a:solidFill>
                  <a:srgbClr val="002060"/>
                </a:solidFill>
              </a:rPr>
              <a:t> </a:t>
            </a:r>
            <a:r>
              <a:rPr lang="fr-FR" sz="1600" b="1" dirty="0" smtClean="0"/>
              <a:t>professionnelles</a:t>
            </a:r>
            <a:r>
              <a:rPr lang="fr-FR" sz="1600" b="1" dirty="0" smtClean="0">
                <a:solidFill>
                  <a:srgbClr val="002060"/>
                </a:solidFill>
              </a:rPr>
              <a:t> </a:t>
            </a:r>
            <a:r>
              <a:rPr lang="fr-FR" sz="1600" dirty="0">
                <a:solidFill>
                  <a:schemeClr val="accent6"/>
                </a:solidFill>
              </a:rPr>
              <a:t>et d’une communication </a:t>
            </a:r>
            <a:r>
              <a:rPr lang="fr-FR" sz="1600" dirty="0" smtClean="0">
                <a:solidFill>
                  <a:schemeClr val="accent6"/>
                </a:solidFill>
              </a:rPr>
              <a:t>institutionnelle.</a:t>
            </a:r>
            <a:endParaRPr lang="fr-FR" sz="1600" dirty="0">
              <a:solidFill>
                <a:schemeClr val="accent6"/>
              </a:solidFill>
            </a:endParaRPr>
          </a:p>
          <a:p>
            <a:pPr>
              <a:spcBef>
                <a:spcPts val="200"/>
              </a:spcBef>
              <a:spcAft>
                <a:spcPts val="1800"/>
              </a:spcAft>
            </a:pPr>
            <a:r>
              <a:rPr lang="fr-FR" sz="1600" dirty="0" smtClean="0">
                <a:solidFill>
                  <a:schemeClr val="accent6"/>
                </a:solidFill>
              </a:rPr>
              <a:t>Une </a:t>
            </a:r>
            <a:r>
              <a:rPr lang="fr-FR" sz="1600" b="1" dirty="0"/>
              <a:t>aide maximale de 25 000 euros </a:t>
            </a:r>
            <a:r>
              <a:rPr lang="fr-FR" sz="1600" dirty="0" smtClean="0">
                <a:solidFill>
                  <a:schemeClr val="accent6"/>
                </a:solidFill>
              </a:rPr>
              <a:t>sur un an au plus, une participation plafonnée à 70% de l’investissement de l’entreprise et dans la limite du budget.</a:t>
            </a:r>
          </a:p>
          <a:p>
            <a:pPr>
              <a:spcBef>
                <a:spcPts val="200"/>
              </a:spcBef>
              <a:spcAft>
                <a:spcPts val="1800"/>
              </a:spcAft>
            </a:pPr>
            <a:r>
              <a:rPr lang="fr-FR" sz="1600" b="1" dirty="0"/>
              <a:t>Des conditions </a:t>
            </a:r>
            <a:r>
              <a:rPr lang="fr-FR" sz="1600" dirty="0" smtClean="0">
                <a:solidFill>
                  <a:schemeClr val="accent6"/>
                </a:solidFill>
              </a:rPr>
              <a:t>: fourniture de justificatifs et factures, information des IRP, cotisations et document unique à jour, absence d’injonction, …   </a:t>
            </a:r>
          </a:p>
          <a:p>
            <a:pPr>
              <a:spcBef>
                <a:spcPts val="200"/>
              </a:spcBef>
            </a:pPr>
            <a:endParaRPr lang="fr-FR" sz="1600" dirty="0" smtClean="0">
              <a:solidFill>
                <a:srgbClr val="002060"/>
              </a:solidFill>
            </a:endParaRPr>
          </a:p>
        </p:txBody>
      </p:sp>
      <p:sp>
        <p:nvSpPr>
          <p:cNvPr id="18438"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a:defRPr/>
            </a:pPr>
            <a:fld id="{FC8C1120-46B3-4A17-98DE-24EC30AC80EA}" type="slidenum">
              <a:rPr lang="fr-FR" sz="1700" b="1">
                <a:solidFill>
                  <a:srgbClr val="A6A6A6"/>
                </a:solidFill>
              </a:rPr>
              <a:pPr>
                <a:defRPr/>
              </a:pPr>
              <a:t>85</a:t>
            </a:fld>
            <a:endParaRPr lang="fr-FR" sz="1700" b="1" dirty="0">
              <a:solidFill>
                <a:srgbClr val="A6A6A6"/>
              </a:solidFill>
            </a:endParaRPr>
          </a:p>
        </p:txBody>
      </p:sp>
    </p:spTree>
    <p:extLst>
      <p:ext uri="{BB962C8B-B14F-4D97-AF65-F5344CB8AC3E}">
        <p14:creationId xmlns:p14="http://schemas.microsoft.com/office/powerpoint/2010/main" val="274381864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219075" y="393676"/>
            <a:ext cx="8229600" cy="1143000"/>
          </a:xfrm>
        </p:spPr>
        <p:txBody>
          <a:bodyPr anchor="t">
            <a:normAutofit fontScale="90000"/>
          </a:bodyPr>
          <a:lstStyle/>
          <a:p>
            <a:pPr eaLnBrk="1" hangingPunct="1">
              <a:buClr>
                <a:schemeClr val="bg1"/>
              </a:buClr>
              <a:defRPr/>
            </a:pPr>
            <a:r>
              <a:rPr lang="fr-FR" sz="2700" dirty="0" smtClean="0"/>
              <a:t>Illustrations de subventions préventions </a:t>
            </a:r>
            <a:r>
              <a:rPr lang="fr-FR" sz="2700" dirty="0" err="1" smtClean="0"/>
              <a:t>tpe</a:t>
            </a:r>
            <a:r>
              <a:rPr lang="fr-FR" sz="2700" dirty="0" smtClean="0"/>
              <a:t> nationales</a:t>
            </a:r>
            <a:r>
              <a:rPr lang="fr-FR" sz="3600" dirty="0" smtClean="0"/>
              <a:t/>
            </a:r>
            <a:br>
              <a:rPr lang="fr-FR" sz="3600" dirty="0" smtClean="0"/>
            </a:br>
            <a:r>
              <a:rPr lang="fr-FR" sz="1900" dirty="0"/>
              <a:t> </a:t>
            </a:r>
            <a:br>
              <a:rPr lang="fr-FR" sz="1900" dirty="0"/>
            </a:br>
            <a:endParaRPr lang="fr-FR" sz="1900" dirty="0"/>
          </a:p>
        </p:txBody>
      </p:sp>
      <p:sp>
        <p:nvSpPr>
          <p:cNvPr id="18438"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a:defRPr/>
            </a:pPr>
            <a:fld id="{FC8C1120-46B3-4A17-98DE-24EC30AC80EA}" type="slidenum">
              <a:rPr lang="fr-FR" sz="1700" b="1">
                <a:solidFill>
                  <a:srgbClr val="A6A6A6"/>
                </a:solidFill>
              </a:rPr>
              <a:pPr>
                <a:defRPr/>
              </a:pPr>
              <a:t>86</a:t>
            </a:fld>
            <a:endParaRPr lang="fr-FR" sz="1700" b="1" dirty="0">
              <a:solidFill>
                <a:srgbClr val="A6A6A6"/>
              </a:solidFill>
            </a:endParaRPr>
          </a:p>
        </p:txBody>
      </p:sp>
      <p:sp>
        <p:nvSpPr>
          <p:cNvPr id="6" name="Espace réservé du contenu 7"/>
          <p:cNvSpPr txBox="1">
            <a:spLocks/>
          </p:cNvSpPr>
          <p:nvPr/>
        </p:nvSpPr>
        <p:spPr>
          <a:xfrm>
            <a:off x="794487" y="1975098"/>
            <a:ext cx="5377406" cy="2352675"/>
          </a:xfrm>
          <a:prstGeom prst="rect">
            <a:avLst/>
          </a:prstGeom>
        </p:spPr>
        <p:txBody>
          <a:bodyPr/>
          <a:lstStyle>
            <a:lvl1pPr marL="342900" indent="-342900" algn="l" defTabSz="949325" rtl="0" eaLnBrk="0" fontAlgn="base" hangingPunct="0">
              <a:spcBef>
                <a:spcPts val="300"/>
              </a:spcBef>
              <a:spcAft>
                <a:spcPts val="600"/>
              </a:spcAft>
              <a:buClr>
                <a:srgbClr val="FFFFFF"/>
              </a:buClr>
              <a:buSzPct val="25000"/>
              <a:buFont typeface="Arial" charset="0"/>
              <a:buChar char="•"/>
              <a:defRPr sz="2000" i="1" kern="1200">
                <a:solidFill>
                  <a:schemeClr val="bg1"/>
                </a:solidFill>
                <a:latin typeface="+mn-lt"/>
                <a:ea typeface="+mn-ea"/>
                <a:cs typeface="+mn-cs"/>
              </a:defRPr>
            </a:lvl1pPr>
            <a:lvl2pPr marL="542925" indent="-185738" algn="l" defTabSz="949325" rtl="0" eaLnBrk="0" fontAlgn="base" hangingPunct="0">
              <a:spcBef>
                <a:spcPct val="20000"/>
              </a:spcBef>
              <a:spcAft>
                <a:spcPct val="0"/>
              </a:spcAft>
              <a:buSzPct val="110000"/>
              <a:buFont typeface="Arial" charset="0"/>
              <a:buChar char="•"/>
              <a:defRPr sz="1600" kern="1200">
                <a:solidFill>
                  <a:schemeClr val="tx2"/>
                </a:solidFill>
                <a:latin typeface="+mn-lt"/>
                <a:ea typeface="+mn-ea"/>
                <a:cs typeface="+mn-cs"/>
              </a:defRPr>
            </a:lvl2pPr>
            <a:lvl3pPr marL="981075" indent="-173038" algn="l" defTabSz="949325" rtl="0" eaLnBrk="0" fontAlgn="base" hangingPunct="0">
              <a:spcBef>
                <a:spcPct val="20000"/>
              </a:spcBef>
              <a:spcAft>
                <a:spcPct val="0"/>
              </a:spcAft>
              <a:buFont typeface="Arial" charset="0"/>
              <a:buChar char="&gt;"/>
              <a:defRPr sz="1300" kern="1200">
                <a:solidFill>
                  <a:schemeClr val="tx2"/>
                </a:solidFill>
                <a:latin typeface="+mn-lt"/>
                <a:ea typeface="+mn-ea"/>
                <a:cs typeface="+mn-cs"/>
              </a:defRPr>
            </a:lvl3pPr>
            <a:lvl4pPr marL="1431925" indent="-173038" algn="l" defTabSz="949325" rtl="0" eaLnBrk="0" fontAlgn="base" hangingPunct="0">
              <a:spcBef>
                <a:spcPct val="20000"/>
              </a:spcBef>
              <a:spcAft>
                <a:spcPct val="0"/>
              </a:spcAft>
              <a:buFont typeface="Arial" charset="0"/>
              <a:buChar char="–"/>
              <a:defRPr sz="1200" kern="1200">
                <a:solidFill>
                  <a:schemeClr val="tx2"/>
                </a:solidFill>
                <a:latin typeface="+mn-lt"/>
                <a:ea typeface="+mn-ea"/>
                <a:cs typeface="+mn-cs"/>
              </a:defRPr>
            </a:lvl4pPr>
            <a:lvl5pPr marL="2135188" indent="-236538" algn="l" defTabSz="949325" rtl="0" eaLnBrk="0" fontAlgn="base" hangingPunct="0">
              <a:spcBef>
                <a:spcPct val="20000"/>
              </a:spcBef>
              <a:spcAft>
                <a:spcPct val="0"/>
              </a:spcAft>
              <a:buFont typeface="Arial" charset="0"/>
              <a:buChar char="»"/>
              <a:defRPr sz="1200" kern="1200">
                <a:solidFill>
                  <a:schemeClr val="tx2"/>
                </a:solidFill>
                <a:latin typeface="+mn-lt"/>
                <a:ea typeface="+mn-ea"/>
                <a:cs typeface="+mn-cs"/>
              </a:defRPr>
            </a:lvl5pPr>
            <a:lvl6pPr marL="2610909"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085620"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560331"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035041"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9pPr>
          </a:lstStyle>
          <a:p>
            <a:pPr marL="266700" indent="-266700">
              <a:defRPr/>
            </a:pPr>
            <a:r>
              <a:rPr lang="fr-FR" b="1" i="0" dirty="0">
                <a:solidFill>
                  <a:schemeClr val="accent2"/>
                </a:solidFill>
                <a:ea typeface="MS PGothic" pitchFamily="34" charset="-128"/>
              </a:rPr>
              <a:t>TMS Pros </a:t>
            </a:r>
            <a:r>
              <a:rPr lang="fr-FR" b="1" i="0" dirty="0" smtClean="0">
                <a:solidFill>
                  <a:schemeClr val="accent2"/>
                </a:solidFill>
                <a:ea typeface="MS PGothic" pitchFamily="34" charset="-128"/>
              </a:rPr>
              <a:t>Diagnostic</a:t>
            </a:r>
          </a:p>
          <a:p>
            <a:pPr marL="552450" lvl="1" indent="-285750">
              <a:buClr>
                <a:schemeClr val="accent2"/>
              </a:buClr>
              <a:defRPr/>
            </a:pPr>
            <a:r>
              <a:rPr lang="fr-FR" sz="1400" dirty="0" smtClean="0">
                <a:solidFill>
                  <a:schemeClr val="accent6"/>
                </a:solidFill>
                <a:ea typeface="MS PGothic" pitchFamily="34" charset="-128"/>
              </a:rPr>
              <a:t>Plafonnée </a:t>
            </a:r>
            <a:r>
              <a:rPr lang="fr-FR" sz="1400" dirty="0">
                <a:solidFill>
                  <a:schemeClr val="accent6"/>
                </a:solidFill>
                <a:ea typeface="MS PGothic" pitchFamily="34" charset="-128"/>
              </a:rPr>
              <a:t>à 25000 €, cette aide permet de financer 70% du montant de ces prestations (HT) : </a:t>
            </a:r>
          </a:p>
          <a:p>
            <a:pPr lvl="2">
              <a:buClr>
                <a:schemeClr val="accent2"/>
              </a:buClr>
              <a:defRPr/>
            </a:pPr>
            <a:r>
              <a:rPr lang="fr-FR" sz="1400" dirty="0" smtClean="0">
                <a:solidFill>
                  <a:schemeClr val="accent6"/>
                </a:solidFill>
                <a:ea typeface="MS PGothic" pitchFamily="34" charset="-128"/>
              </a:rPr>
              <a:t>la </a:t>
            </a:r>
            <a:r>
              <a:rPr lang="fr-FR" sz="1400" b="1" dirty="0">
                <a:solidFill>
                  <a:schemeClr val="accent6"/>
                </a:solidFill>
                <a:ea typeface="MS PGothic" pitchFamily="34" charset="-128"/>
              </a:rPr>
              <a:t>formation d’une personne ressource</a:t>
            </a:r>
            <a:r>
              <a:rPr lang="fr-FR" sz="1400" dirty="0">
                <a:solidFill>
                  <a:schemeClr val="accent6"/>
                </a:solidFill>
                <a:ea typeface="MS PGothic" pitchFamily="34" charset="-128"/>
              </a:rPr>
              <a:t> en interne</a:t>
            </a:r>
          </a:p>
          <a:p>
            <a:pPr lvl="2">
              <a:buClr>
                <a:schemeClr val="accent2"/>
              </a:buClr>
              <a:defRPr/>
            </a:pPr>
            <a:r>
              <a:rPr lang="fr-FR" sz="1400" dirty="0" smtClean="0">
                <a:solidFill>
                  <a:schemeClr val="accent6"/>
                </a:solidFill>
                <a:ea typeface="MS PGothic" pitchFamily="34" charset="-128"/>
              </a:rPr>
              <a:t>une </a:t>
            </a:r>
            <a:r>
              <a:rPr lang="fr-FR" sz="1400" b="1" dirty="0">
                <a:solidFill>
                  <a:schemeClr val="accent6"/>
                </a:solidFill>
                <a:ea typeface="MS PGothic" pitchFamily="34" charset="-128"/>
              </a:rPr>
              <a:t>prestation d’ergonomie</a:t>
            </a:r>
            <a:r>
              <a:rPr lang="fr-FR" sz="1400" dirty="0">
                <a:solidFill>
                  <a:schemeClr val="accent6"/>
                </a:solidFill>
                <a:ea typeface="MS PGothic" pitchFamily="34" charset="-128"/>
              </a:rPr>
              <a:t> pour la réalisation d’un </a:t>
            </a:r>
            <a:r>
              <a:rPr lang="fr-FR" sz="1400" b="1" dirty="0">
                <a:solidFill>
                  <a:schemeClr val="accent6"/>
                </a:solidFill>
                <a:ea typeface="MS PGothic" pitchFamily="34" charset="-128"/>
              </a:rPr>
              <a:t>diagnostic</a:t>
            </a:r>
            <a:r>
              <a:rPr lang="fr-FR" sz="1400" dirty="0">
                <a:solidFill>
                  <a:schemeClr val="accent6"/>
                </a:solidFill>
                <a:ea typeface="MS PGothic" pitchFamily="34" charset="-128"/>
              </a:rPr>
              <a:t> de prévention des TMS </a:t>
            </a:r>
          </a:p>
          <a:p>
            <a:pPr lvl="3">
              <a:buClr>
                <a:schemeClr val="accent6"/>
              </a:buClr>
              <a:defRPr/>
            </a:pPr>
            <a:r>
              <a:rPr lang="fr-FR" dirty="0">
                <a:solidFill>
                  <a:schemeClr val="accent6"/>
                </a:solidFill>
                <a:ea typeface="MS PGothic" pitchFamily="34" charset="-128"/>
              </a:rPr>
              <a:t>étude des situations de travail + plan d’actions</a:t>
            </a:r>
          </a:p>
        </p:txBody>
      </p:sp>
      <p:pic>
        <p:nvPicPr>
          <p:cNvPr id="9" name="Imag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2075326"/>
            <a:ext cx="2020898" cy="1731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contenu 7"/>
          <p:cNvSpPr txBox="1">
            <a:spLocks/>
          </p:cNvSpPr>
          <p:nvPr/>
        </p:nvSpPr>
        <p:spPr>
          <a:xfrm>
            <a:off x="720000" y="4237849"/>
            <a:ext cx="8271601" cy="1452000"/>
          </a:xfrm>
          <a:prstGeom prst="rect">
            <a:avLst/>
          </a:prstGeom>
        </p:spPr>
        <p:txBody>
          <a:bodyPr/>
          <a:lstStyle>
            <a:lvl1pPr marL="342900" indent="-342900" algn="l" defTabSz="949325" rtl="0" eaLnBrk="0" fontAlgn="base" hangingPunct="0">
              <a:spcBef>
                <a:spcPts val="300"/>
              </a:spcBef>
              <a:spcAft>
                <a:spcPts val="600"/>
              </a:spcAft>
              <a:buClr>
                <a:srgbClr val="FFFFFF"/>
              </a:buClr>
              <a:buSzPct val="25000"/>
              <a:buFont typeface="Arial" charset="0"/>
              <a:buChar char="•"/>
              <a:defRPr sz="2000" i="1" kern="1200">
                <a:solidFill>
                  <a:schemeClr val="bg1"/>
                </a:solidFill>
                <a:latin typeface="+mn-lt"/>
                <a:ea typeface="+mn-ea"/>
                <a:cs typeface="+mn-cs"/>
              </a:defRPr>
            </a:lvl1pPr>
            <a:lvl2pPr marL="542925" indent="-185738" algn="l" defTabSz="949325" rtl="0" eaLnBrk="0" fontAlgn="base" hangingPunct="0">
              <a:spcBef>
                <a:spcPct val="20000"/>
              </a:spcBef>
              <a:spcAft>
                <a:spcPct val="0"/>
              </a:spcAft>
              <a:buSzPct val="110000"/>
              <a:buFont typeface="Arial" charset="0"/>
              <a:buChar char="•"/>
              <a:defRPr sz="1600" kern="1200">
                <a:solidFill>
                  <a:schemeClr val="tx2"/>
                </a:solidFill>
                <a:latin typeface="+mn-lt"/>
                <a:ea typeface="+mn-ea"/>
                <a:cs typeface="+mn-cs"/>
              </a:defRPr>
            </a:lvl2pPr>
            <a:lvl3pPr marL="981075" indent="-173038" algn="l" defTabSz="949325" rtl="0" eaLnBrk="0" fontAlgn="base" hangingPunct="0">
              <a:spcBef>
                <a:spcPct val="20000"/>
              </a:spcBef>
              <a:spcAft>
                <a:spcPct val="0"/>
              </a:spcAft>
              <a:buFont typeface="Arial" charset="0"/>
              <a:buChar char="&gt;"/>
              <a:defRPr sz="1300" kern="1200">
                <a:solidFill>
                  <a:schemeClr val="tx2"/>
                </a:solidFill>
                <a:latin typeface="+mn-lt"/>
                <a:ea typeface="+mn-ea"/>
                <a:cs typeface="+mn-cs"/>
              </a:defRPr>
            </a:lvl3pPr>
            <a:lvl4pPr marL="1431925" indent="-173038" algn="l" defTabSz="949325" rtl="0" eaLnBrk="0" fontAlgn="base" hangingPunct="0">
              <a:spcBef>
                <a:spcPct val="20000"/>
              </a:spcBef>
              <a:spcAft>
                <a:spcPct val="0"/>
              </a:spcAft>
              <a:buFont typeface="Arial" charset="0"/>
              <a:buChar char="–"/>
              <a:defRPr sz="1200" kern="1200">
                <a:solidFill>
                  <a:schemeClr val="tx2"/>
                </a:solidFill>
                <a:latin typeface="+mn-lt"/>
                <a:ea typeface="+mn-ea"/>
                <a:cs typeface="+mn-cs"/>
              </a:defRPr>
            </a:lvl4pPr>
            <a:lvl5pPr marL="2135188" indent="-236538" algn="l" defTabSz="949325" rtl="0" eaLnBrk="0" fontAlgn="base" hangingPunct="0">
              <a:spcBef>
                <a:spcPct val="20000"/>
              </a:spcBef>
              <a:spcAft>
                <a:spcPct val="0"/>
              </a:spcAft>
              <a:buFont typeface="Arial" charset="0"/>
              <a:buChar char="»"/>
              <a:defRPr sz="1200" kern="1200">
                <a:solidFill>
                  <a:schemeClr val="tx2"/>
                </a:solidFill>
                <a:latin typeface="+mn-lt"/>
                <a:ea typeface="+mn-ea"/>
                <a:cs typeface="+mn-cs"/>
              </a:defRPr>
            </a:lvl5pPr>
            <a:lvl6pPr marL="2610909"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085620"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560331"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035041" indent="-237355" algn="l" defTabSz="949422" rtl="0" eaLnBrk="1" latinLnBrk="0" hangingPunct="1">
              <a:spcBef>
                <a:spcPct val="20000"/>
              </a:spcBef>
              <a:buFont typeface="Arial" pitchFamily="34" charset="0"/>
              <a:buChar char="•"/>
              <a:defRPr sz="2100" kern="1200">
                <a:solidFill>
                  <a:schemeClr val="tx1"/>
                </a:solidFill>
                <a:latin typeface="+mn-lt"/>
                <a:ea typeface="+mn-ea"/>
                <a:cs typeface="+mn-cs"/>
              </a:defRPr>
            </a:lvl9pPr>
          </a:lstStyle>
          <a:p>
            <a:pPr marL="342900" lvl="3" indent="-342900">
              <a:spcBef>
                <a:spcPts val="300"/>
              </a:spcBef>
              <a:spcAft>
                <a:spcPts val="600"/>
              </a:spcAft>
              <a:buClr>
                <a:srgbClr val="FFFFFF"/>
              </a:buClr>
              <a:buSzPct val="25000"/>
              <a:buFont typeface="Arial" charset="0"/>
              <a:buChar char="•"/>
              <a:defRPr/>
            </a:pPr>
            <a:r>
              <a:rPr lang="fr-FR" sz="2000" b="1" dirty="0" smtClean="0">
                <a:solidFill>
                  <a:schemeClr val="accent2"/>
                </a:solidFill>
                <a:ea typeface="MS PGothic" pitchFamily="34" charset="-128"/>
              </a:rPr>
              <a:t>TMS </a:t>
            </a:r>
            <a:r>
              <a:rPr lang="fr-FR" sz="2000" b="1" dirty="0">
                <a:solidFill>
                  <a:schemeClr val="accent2"/>
                </a:solidFill>
                <a:ea typeface="MS PGothic" pitchFamily="34" charset="-128"/>
              </a:rPr>
              <a:t>Pros Action</a:t>
            </a:r>
          </a:p>
          <a:p>
            <a:pPr lvl="1">
              <a:buClr>
                <a:schemeClr val="accent2"/>
              </a:buClr>
              <a:defRPr/>
            </a:pPr>
            <a:r>
              <a:rPr lang="fr-FR" sz="1400" dirty="0" smtClean="0">
                <a:solidFill>
                  <a:schemeClr val="accent6"/>
                </a:solidFill>
                <a:ea typeface="MS PGothic" pitchFamily="34" charset="-128"/>
              </a:rPr>
              <a:t>Plafonnée à 25000 €, cette aide permet de financer à hauteur de 50 % de l’investissement hors taxes (HT), </a:t>
            </a:r>
            <a:r>
              <a:rPr lang="fr-FR" sz="1400" b="1" dirty="0" smtClean="0">
                <a:solidFill>
                  <a:schemeClr val="accent6"/>
                </a:solidFill>
                <a:ea typeface="MS PGothic" pitchFamily="34" charset="-128"/>
              </a:rPr>
              <a:t>l’achat de matériel et/ou d’équipements</a:t>
            </a:r>
            <a:r>
              <a:rPr lang="fr-FR" sz="1400" dirty="0" smtClean="0">
                <a:solidFill>
                  <a:schemeClr val="accent6"/>
                </a:solidFill>
                <a:ea typeface="MS PGothic" pitchFamily="34" charset="-128"/>
              </a:rPr>
              <a:t> + formations adaptées</a:t>
            </a:r>
          </a:p>
          <a:p>
            <a:pPr lvl="2">
              <a:buClr>
                <a:schemeClr val="accent2"/>
              </a:buClr>
              <a:defRPr/>
            </a:pPr>
            <a:r>
              <a:rPr lang="fr-FR" sz="1200" dirty="0" smtClean="0">
                <a:solidFill>
                  <a:schemeClr val="accent6"/>
                </a:solidFill>
                <a:ea typeface="MS PGothic" pitchFamily="34" charset="-128"/>
              </a:rPr>
              <a:t>à </a:t>
            </a:r>
            <a:r>
              <a:rPr lang="fr-FR" sz="1200" dirty="0">
                <a:solidFill>
                  <a:schemeClr val="accent6"/>
                </a:solidFill>
                <a:ea typeface="MS PGothic" pitchFamily="34" charset="-128"/>
              </a:rPr>
              <a:t>condition de fournir au préalable </a:t>
            </a:r>
            <a:r>
              <a:rPr lang="fr-FR" sz="1200" b="1" dirty="0">
                <a:solidFill>
                  <a:schemeClr val="accent6"/>
                </a:solidFill>
                <a:ea typeface="MS PGothic" pitchFamily="34" charset="-128"/>
              </a:rPr>
              <a:t>un diagnostic et un plan d’actions</a:t>
            </a:r>
            <a:r>
              <a:rPr lang="fr-FR" sz="1200" dirty="0">
                <a:solidFill>
                  <a:schemeClr val="accent6"/>
                </a:solidFill>
                <a:ea typeface="MS PGothic" pitchFamily="34" charset="-128"/>
              </a:rPr>
              <a:t> réalisés par un prestataire ou un salarié ayant les compétences nécessaires pour mener le projet de  prévention des TMS.</a:t>
            </a:r>
            <a:endParaRPr lang="fr-FR" dirty="0">
              <a:solidFill>
                <a:schemeClr val="accent6"/>
              </a:solidFill>
              <a:ea typeface="MS PGothic" pitchFamily="34" charset="-128"/>
            </a:endParaRPr>
          </a:p>
        </p:txBody>
      </p:sp>
      <p:pic>
        <p:nvPicPr>
          <p:cNvPr id="8" name="Image 7">
            <a:extLst>
              <a:ext uri="{FF2B5EF4-FFF2-40B4-BE49-F238E27FC236}">
                <a16:creationId xmlns="" xmlns:a16="http://schemas.microsoft.com/office/drawing/2014/main" id="{067C1196-ADF8-0B49-BEF7-3C8D0A6AA99A}"/>
              </a:ext>
            </a:extLst>
          </p:cNvPr>
          <p:cNvPicPr>
            <a:picLocks noChangeAspect="1"/>
          </p:cNvPicPr>
          <p:nvPr/>
        </p:nvPicPr>
        <p:blipFill>
          <a:blip r:embed="rId4"/>
          <a:stretch>
            <a:fillRect/>
          </a:stretch>
        </p:blipFill>
        <p:spPr>
          <a:xfrm>
            <a:off x="0" y="1835362"/>
            <a:ext cx="720000" cy="720000"/>
          </a:xfrm>
          <a:prstGeom prst="rect">
            <a:avLst/>
          </a:prstGeom>
        </p:spPr>
      </p:pic>
      <p:pic>
        <p:nvPicPr>
          <p:cNvPr id="11" name="Image 10">
            <a:extLst>
              <a:ext uri="{FF2B5EF4-FFF2-40B4-BE49-F238E27FC236}">
                <a16:creationId xmlns="" xmlns:a16="http://schemas.microsoft.com/office/drawing/2014/main" id="{067C1196-ADF8-0B49-BEF7-3C8D0A6AA99A}"/>
              </a:ext>
            </a:extLst>
          </p:cNvPr>
          <p:cNvPicPr>
            <a:picLocks noChangeAspect="1"/>
          </p:cNvPicPr>
          <p:nvPr/>
        </p:nvPicPr>
        <p:blipFill>
          <a:blip r:embed="rId4"/>
          <a:stretch>
            <a:fillRect/>
          </a:stretch>
        </p:blipFill>
        <p:spPr>
          <a:xfrm>
            <a:off x="0" y="4083262"/>
            <a:ext cx="720000" cy="720000"/>
          </a:xfrm>
          <a:prstGeom prst="rect">
            <a:avLst/>
          </a:prstGeom>
        </p:spPr>
      </p:pic>
    </p:spTree>
    <p:extLst>
      <p:ext uri="{BB962C8B-B14F-4D97-AF65-F5344CB8AC3E}">
        <p14:creationId xmlns:p14="http://schemas.microsoft.com/office/powerpoint/2010/main" val="408482806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209550" y="433350"/>
            <a:ext cx="8229600" cy="823950"/>
          </a:xfrm>
        </p:spPr>
        <p:txBody>
          <a:bodyPr anchor="t">
            <a:noAutofit/>
          </a:bodyPr>
          <a:lstStyle/>
          <a:p>
            <a:pPr eaLnBrk="1" hangingPunct="1">
              <a:buClr>
                <a:schemeClr val="bg1"/>
              </a:buClr>
              <a:defRPr/>
            </a:pPr>
            <a:r>
              <a:rPr lang="fr-FR" sz="2800" dirty="0" smtClean="0"/>
              <a:t>Les Subventions prévention </a:t>
            </a:r>
            <a:r>
              <a:rPr lang="fr-FR" sz="2800" dirty="0" err="1" smtClean="0"/>
              <a:t>tpe</a:t>
            </a:r>
            <a:r>
              <a:rPr lang="fr-FR" sz="2800" dirty="0" smtClean="0"/>
              <a:t> en chiffres</a:t>
            </a:r>
            <a:r>
              <a:rPr lang="fr-FR" sz="4000" dirty="0" smtClean="0"/>
              <a:t/>
            </a:r>
            <a:br>
              <a:rPr lang="fr-FR" sz="4000" dirty="0" smtClean="0"/>
            </a:br>
            <a:r>
              <a:rPr lang="fr-FR" sz="4000" dirty="0"/>
              <a:t> </a:t>
            </a:r>
            <a:br>
              <a:rPr lang="fr-FR" sz="4000" dirty="0"/>
            </a:br>
            <a:endParaRPr lang="fr-FR" sz="4000" dirty="0"/>
          </a:p>
        </p:txBody>
      </p:sp>
      <p:sp>
        <p:nvSpPr>
          <p:cNvPr id="8" name="Espace réservé du texte 7"/>
          <p:cNvSpPr>
            <a:spLocks noGrp="1"/>
          </p:cNvSpPr>
          <p:nvPr>
            <p:ph type="body" sz="quarter" idx="13"/>
          </p:nvPr>
        </p:nvSpPr>
        <p:spPr>
          <a:xfrm>
            <a:off x="448012" y="1514476"/>
            <a:ext cx="8238787" cy="4422498"/>
          </a:xfrm>
        </p:spPr>
        <p:txBody>
          <a:bodyPr>
            <a:noAutofit/>
          </a:bodyPr>
          <a:lstStyle/>
          <a:p>
            <a:pPr algn="just">
              <a:lnSpc>
                <a:spcPct val="115000"/>
              </a:lnSpc>
              <a:spcBef>
                <a:spcPts val="0"/>
              </a:spcBef>
              <a:buClr>
                <a:srgbClr val="AB2E81"/>
              </a:buClr>
            </a:pPr>
            <a:r>
              <a:rPr lang="fr-FR" dirty="0">
                <a:solidFill>
                  <a:srgbClr val="AB2E81"/>
                </a:solidFill>
                <a:latin typeface="Calibri"/>
                <a:ea typeface="Calibri"/>
                <a:cs typeface="Times New Roman"/>
              </a:rPr>
              <a:t>Une </a:t>
            </a:r>
            <a:r>
              <a:rPr lang="fr-FR" b="1" dirty="0">
                <a:solidFill>
                  <a:srgbClr val="AB2E81"/>
                </a:solidFill>
                <a:latin typeface="Calibri"/>
                <a:ea typeface="Calibri"/>
                <a:cs typeface="Times New Roman"/>
              </a:rPr>
              <a:t>évolution </a:t>
            </a:r>
            <a:r>
              <a:rPr lang="fr-FR" b="1" dirty="0" smtClean="0">
                <a:solidFill>
                  <a:srgbClr val="AB2E81"/>
                </a:solidFill>
                <a:latin typeface="Calibri"/>
                <a:ea typeface="Calibri"/>
                <a:cs typeface="Times New Roman"/>
              </a:rPr>
              <a:t>pluriannuelle en forte                          	</a:t>
            </a:r>
            <a:r>
              <a:rPr lang="fr-FR" dirty="0" smtClean="0">
                <a:solidFill>
                  <a:srgbClr val="AB2E81"/>
                </a:solidFill>
                <a:latin typeface="Calibri"/>
                <a:ea typeface="Calibri"/>
                <a:cs typeface="Times New Roman"/>
              </a:rPr>
              <a:t>Un </a:t>
            </a:r>
            <a:r>
              <a:rPr lang="fr-FR" dirty="0">
                <a:solidFill>
                  <a:srgbClr val="AB2E81"/>
                </a:solidFill>
                <a:latin typeface="Calibri"/>
                <a:ea typeface="Calibri"/>
                <a:cs typeface="Times New Roman"/>
              </a:rPr>
              <a:t>outil qui aide dans </a:t>
            </a:r>
            <a:r>
              <a:rPr lang="fr-FR" b="1" dirty="0">
                <a:solidFill>
                  <a:srgbClr val="AB2E81"/>
                </a:solidFill>
                <a:latin typeface="Calibri"/>
                <a:ea typeface="Calibri"/>
                <a:cs typeface="Times New Roman"/>
              </a:rPr>
              <a:t>82% des cas des entreprises </a:t>
            </a:r>
          </a:p>
          <a:p>
            <a:pPr algn="just">
              <a:lnSpc>
                <a:spcPct val="115000"/>
              </a:lnSpc>
              <a:spcBef>
                <a:spcPts val="0"/>
              </a:spcBef>
              <a:buClr>
                <a:srgbClr val="AB2E81"/>
              </a:buClr>
            </a:pPr>
            <a:r>
              <a:rPr lang="fr-FR" b="1" dirty="0" smtClean="0">
                <a:solidFill>
                  <a:srgbClr val="AB2E81"/>
                </a:solidFill>
                <a:latin typeface="Calibri"/>
                <a:ea typeface="Calibri"/>
                <a:cs typeface="Times New Roman"/>
              </a:rPr>
              <a:t>hausse  </a:t>
            </a:r>
            <a:r>
              <a:rPr lang="fr-FR" b="1" dirty="0">
                <a:solidFill>
                  <a:srgbClr val="AB2E81"/>
                </a:solidFill>
                <a:latin typeface="Calibri"/>
                <a:ea typeface="Calibri"/>
                <a:cs typeface="Times New Roman"/>
              </a:rPr>
              <a:t>(en lien avec les reports de crédits) </a:t>
            </a:r>
            <a:r>
              <a:rPr lang="fr-FR" dirty="0">
                <a:solidFill>
                  <a:srgbClr val="AB2E81"/>
                </a:solidFill>
                <a:latin typeface="Calibri"/>
                <a:ea typeface="Calibri"/>
                <a:cs typeface="Times New Roman"/>
              </a:rPr>
              <a:t> </a:t>
            </a:r>
            <a:r>
              <a:rPr lang="fr-FR" dirty="0" smtClean="0">
                <a:solidFill>
                  <a:srgbClr val="AB2E81"/>
                </a:solidFill>
                <a:latin typeface="Calibri"/>
                <a:ea typeface="Calibri"/>
                <a:cs typeface="Times New Roman"/>
              </a:rPr>
              <a:t>             </a:t>
            </a:r>
            <a:r>
              <a:rPr lang="fr-FR" b="1" dirty="0" smtClean="0">
                <a:solidFill>
                  <a:srgbClr val="AB2E81"/>
                </a:solidFill>
                <a:latin typeface="Calibri"/>
                <a:ea typeface="Calibri"/>
                <a:cs typeface="Times New Roman"/>
              </a:rPr>
              <a:t>	de </a:t>
            </a:r>
            <a:r>
              <a:rPr lang="fr-FR" b="1" dirty="0">
                <a:solidFill>
                  <a:srgbClr val="AB2E81"/>
                </a:solidFill>
                <a:latin typeface="Calibri"/>
                <a:ea typeface="Calibri"/>
                <a:cs typeface="Times New Roman"/>
              </a:rPr>
              <a:t>moins de 20 salariés.</a:t>
            </a:r>
            <a:r>
              <a:rPr lang="fr-FR" dirty="0">
                <a:solidFill>
                  <a:srgbClr val="AB2E81"/>
                </a:solidFill>
                <a:latin typeface="Calibri"/>
                <a:ea typeface="Calibri"/>
                <a:cs typeface="Times New Roman"/>
              </a:rPr>
              <a:t> </a:t>
            </a:r>
          </a:p>
          <a:p>
            <a:pPr lvl="0" algn="just">
              <a:lnSpc>
                <a:spcPct val="115000"/>
              </a:lnSpc>
              <a:buClr>
                <a:srgbClr val="AB2E81"/>
              </a:buClr>
            </a:pPr>
            <a:endParaRPr lang="fr-FR" b="1" dirty="0" smtClean="0">
              <a:solidFill>
                <a:srgbClr val="AB2E81"/>
              </a:solidFill>
              <a:latin typeface="Calibri"/>
              <a:ea typeface="Calibri"/>
              <a:cs typeface="Times New Roman"/>
            </a:endParaRPr>
          </a:p>
          <a:p>
            <a:pPr lvl="0" algn="just">
              <a:lnSpc>
                <a:spcPct val="115000"/>
              </a:lnSpc>
              <a:buClr>
                <a:srgbClr val="AB2E81"/>
              </a:buClr>
            </a:pPr>
            <a:r>
              <a:rPr lang="fr-FR" b="1" dirty="0" smtClean="0">
                <a:solidFill>
                  <a:srgbClr val="AB2E81"/>
                </a:solidFill>
                <a:latin typeface="Calibri"/>
                <a:ea typeface="Calibri"/>
                <a:cs typeface="Times New Roman"/>
              </a:rPr>
              <a:t> </a:t>
            </a:r>
          </a:p>
          <a:p>
            <a:pPr lvl="0" algn="just">
              <a:lnSpc>
                <a:spcPct val="115000"/>
              </a:lnSpc>
              <a:buClr>
                <a:srgbClr val="AB2E81"/>
              </a:buClr>
            </a:pPr>
            <a:endParaRPr lang="fr-FR" sz="1600" b="1" dirty="0">
              <a:solidFill>
                <a:srgbClr val="AB2E81"/>
              </a:solidFill>
              <a:latin typeface="Calibri"/>
              <a:cs typeface="Times New Roman"/>
            </a:endParaRPr>
          </a:p>
          <a:p>
            <a:pPr lvl="0" algn="just">
              <a:lnSpc>
                <a:spcPct val="115000"/>
              </a:lnSpc>
              <a:buClr>
                <a:srgbClr val="AB2E81"/>
              </a:buClr>
            </a:pPr>
            <a:endParaRPr lang="fr-FR" sz="1600" b="1" dirty="0" smtClean="0">
              <a:solidFill>
                <a:srgbClr val="AB2E81"/>
              </a:solidFill>
              <a:latin typeface="Calibri"/>
              <a:cs typeface="Times New Roman"/>
            </a:endParaRPr>
          </a:p>
          <a:p>
            <a:pPr lvl="0" algn="just">
              <a:lnSpc>
                <a:spcPct val="115000"/>
              </a:lnSpc>
              <a:buClr>
                <a:srgbClr val="AB2E81"/>
              </a:buClr>
            </a:pPr>
            <a:endParaRPr lang="fr-FR" sz="1600" b="1" dirty="0">
              <a:solidFill>
                <a:srgbClr val="AB2E81"/>
              </a:solidFill>
              <a:latin typeface="Calibri"/>
              <a:cs typeface="Times New Roman"/>
            </a:endParaRPr>
          </a:p>
          <a:p>
            <a:pPr lvl="0" algn="just">
              <a:lnSpc>
                <a:spcPct val="115000"/>
              </a:lnSpc>
              <a:buClr>
                <a:srgbClr val="AB2E81"/>
              </a:buClr>
            </a:pPr>
            <a:endParaRPr lang="fr-FR" dirty="0" smtClean="0">
              <a:solidFill>
                <a:srgbClr val="AB2E81"/>
              </a:solidFill>
              <a:latin typeface="Calibri"/>
              <a:ea typeface="Calibri"/>
              <a:cs typeface="Times New Roman"/>
            </a:endParaRPr>
          </a:p>
          <a:p>
            <a:pPr lvl="0" algn="just">
              <a:lnSpc>
                <a:spcPct val="115000"/>
              </a:lnSpc>
              <a:buClr>
                <a:srgbClr val="AB2E81"/>
              </a:buClr>
            </a:pPr>
            <a:r>
              <a:rPr lang="fr-FR" dirty="0" smtClean="0">
                <a:solidFill>
                  <a:srgbClr val="AB2E81"/>
                </a:solidFill>
                <a:latin typeface="Calibri"/>
                <a:ea typeface="Calibri"/>
                <a:cs typeface="Times New Roman"/>
              </a:rPr>
              <a:t>Un </a:t>
            </a:r>
            <a:r>
              <a:rPr lang="fr-FR" b="1" dirty="0">
                <a:solidFill>
                  <a:srgbClr val="AB2E81"/>
                </a:solidFill>
                <a:latin typeface="Calibri"/>
                <a:ea typeface="Calibri"/>
                <a:cs typeface="Times New Roman"/>
              </a:rPr>
              <a:t>outil </a:t>
            </a:r>
            <a:r>
              <a:rPr lang="fr-FR" b="1" dirty="0" smtClean="0">
                <a:solidFill>
                  <a:srgbClr val="AB2E81"/>
                </a:solidFill>
                <a:latin typeface="Calibri"/>
                <a:ea typeface="Calibri"/>
                <a:cs typeface="Times New Roman"/>
              </a:rPr>
              <a:t>efficace</a:t>
            </a:r>
            <a:endParaRPr lang="fr-FR" sz="1600" b="1" dirty="0" smtClean="0">
              <a:solidFill>
                <a:srgbClr val="002060"/>
              </a:solidFill>
            </a:endParaRPr>
          </a:p>
        </p:txBody>
      </p:sp>
      <p:sp>
        <p:nvSpPr>
          <p:cNvPr id="18438"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a:defRPr/>
            </a:pPr>
            <a:fld id="{FC8C1120-46B3-4A17-98DE-24EC30AC80EA}" type="slidenum">
              <a:rPr lang="fr-FR" sz="1700" b="1">
                <a:solidFill>
                  <a:srgbClr val="A6A6A6"/>
                </a:solidFill>
              </a:rPr>
              <a:pPr>
                <a:defRPr/>
              </a:pPr>
              <a:t>87</a:t>
            </a:fld>
            <a:endParaRPr lang="fr-FR" sz="1700" b="1" dirty="0">
              <a:solidFill>
                <a:srgbClr val="A6A6A6"/>
              </a:solidFill>
            </a:endParaRPr>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286" y="2238375"/>
            <a:ext cx="2597150"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8011" y="2352675"/>
            <a:ext cx="4268788" cy="302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4218246"/>
            <a:ext cx="3947804" cy="2503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59321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6"/>
          <p:cNvSpPr>
            <a:spLocks noGrp="1"/>
          </p:cNvSpPr>
          <p:nvPr>
            <p:ph type="title"/>
          </p:nvPr>
        </p:nvSpPr>
        <p:spPr>
          <a:xfrm>
            <a:off x="117540" y="288901"/>
            <a:ext cx="8229600" cy="1143000"/>
          </a:xfrm>
        </p:spPr>
        <p:txBody>
          <a:bodyPr anchor="ctr">
            <a:noAutofit/>
          </a:bodyPr>
          <a:lstStyle/>
          <a:p>
            <a:pPr algn="l" eaLnBrk="1" hangingPunct="1">
              <a:buClr>
                <a:schemeClr val="bg1"/>
              </a:buClr>
            </a:pPr>
            <a:r>
              <a:rPr lang="fr-FR" altLang="fr-FR" dirty="0" smtClean="0"/>
              <a:t>CNO : Convention Nationale d’Objectifs</a:t>
            </a:r>
          </a:p>
        </p:txBody>
      </p:sp>
      <p:sp>
        <p:nvSpPr>
          <p:cNvPr id="14339" name="Espace réservé du texte 7"/>
          <p:cNvSpPr>
            <a:spLocks noGrp="1"/>
          </p:cNvSpPr>
          <p:nvPr>
            <p:ph type="body" idx="4294967295"/>
          </p:nvPr>
        </p:nvSpPr>
        <p:spPr>
          <a:xfrm>
            <a:off x="512762" y="1638300"/>
            <a:ext cx="8297863" cy="4492625"/>
          </a:xfrm>
        </p:spPr>
        <p:txBody>
          <a:bodyPr>
            <a:noAutofit/>
          </a:bodyPr>
          <a:lstStyle/>
          <a:p>
            <a:pPr algn="just">
              <a:lnSpc>
                <a:spcPct val="90000"/>
              </a:lnSpc>
            </a:pPr>
            <a:r>
              <a:rPr lang="fr-FR" altLang="fr-FR" sz="1600" b="1" dirty="0" smtClean="0"/>
              <a:t>Accord </a:t>
            </a:r>
            <a:r>
              <a:rPr lang="fr-FR" altLang="fr-FR" sz="1600" b="1" dirty="0"/>
              <a:t>signé pour 4 ans </a:t>
            </a:r>
            <a:r>
              <a:rPr lang="fr-FR" altLang="fr-FR" sz="1600" dirty="0">
                <a:solidFill>
                  <a:schemeClr val="accent6"/>
                </a:solidFill>
              </a:rPr>
              <a:t>entre la </a:t>
            </a:r>
            <a:r>
              <a:rPr lang="fr-FR" altLang="fr-FR" sz="1600" dirty="0" err="1" smtClean="0">
                <a:solidFill>
                  <a:schemeClr val="accent6"/>
                </a:solidFill>
              </a:rPr>
              <a:t>Cnam</a:t>
            </a:r>
            <a:r>
              <a:rPr lang="fr-FR" altLang="fr-FR" sz="1600" dirty="0" smtClean="0">
                <a:solidFill>
                  <a:schemeClr val="accent6"/>
                </a:solidFill>
              </a:rPr>
              <a:t> </a:t>
            </a:r>
            <a:r>
              <a:rPr lang="fr-FR" altLang="fr-FR" sz="1600" dirty="0">
                <a:solidFill>
                  <a:schemeClr val="accent6"/>
                </a:solidFill>
              </a:rPr>
              <a:t>et une </a:t>
            </a:r>
            <a:r>
              <a:rPr lang="fr-FR" altLang="fr-FR" sz="1600" dirty="0" smtClean="0">
                <a:solidFill>
                  <a:schemeClr val="accent6"/>
                </a:solidFill>
              </a:rPr>
              <a:t>ou plusieurs </a:t>
            </a:r>
            <a:r>
              <a:rPr lang="fr-FR" altLang="fr-FR" sz="1600" dirty="0">
                <a:solidFill>
                  <a:schemeClr val="accent6"/>
                </a:solidFill>
              </a:rPr>
              <a:t>organisations </a:t>
            </a:r>
            <a:r>
              <a:rPr lang="fr-FR" altLang="fr-FR" sz="1600" dirty="0" smtClean="0">
                <a:solidFill>
                  <a:schemeClr val="accent6"/>
                </a:solidFill>
              </a:rPr>
              <a:t>professionnelles. </a:t>
            </a:r>
          </a:p>
          <a:p>
            <a:pPr algn="just">
              <a:lnSpc>
                <a:spcPct val="90000"/>
              </a:lnSpc>
            </a:pPr>
            <a:endParaRPr lang="fr-FR" altLang="fr-FR" sz="1000" dirty="0" smtClean="0">
              <a:solidFill>
                <a:schemeClr val="accent1"/>
              </a:solidFill>
            </a:endParaRPr>
          </a:p>
          <a:p>
            <a:pPr algn="just">
              <a:lnSpc>
                <a:spcPct val="90000"/>
              </a:lnSpc>
            </a:pPr>
            <a:r>
              <a:rPr lang="fr-FR" altLang="fr-FR" sz="1600" b="1" dirty="0" smtClean="0"/>
              <a:t>Vise à améliorer les conditions de santé et de sécurité au travail </a:t>
            </a:r>
            <a:r>
              <a:rPr lang="fr-FR" altLang="fr-FR" sz="1600" dirty="0" smtClean="0">
                <a:solidFill>
                  <a:schemeClr val="accent6"/>
                </a:solidFill>
              </a:rPr>
              <a:t>au sein des entreprises  d’une activité ou d’un secteur d’activité.</a:t>
            </a:r>
          </a:p>
          <a:p>
            <a:pPr algn="just">
              <a:lnSpc>
                <a:spcPct val="90000"/>
              </a:lnSpc>
            </a:pPr>
            <a:endParaRPr lang="fr-FR" altLang="fr-FR" sz="1000" dirty="0" smtClean="0">
              <a:solidFill>
                <a:schemeClr val="accent1"/>
              </a:solidFill>
            </a:endParaRPr>
          </a:p>
          <a:p>
            <a:pPr algn="just">
              <a:lnSpc>
                <a:spcPct val="90000"/>
              </a:lnSpc>
            </a:pPr>
            <a:r>
              <a:rPr lang="fr-FR" altLang="fr-FR" sz="1600" dirty="0" smtClean="0">
                <a:solidFill>
                  <a:schemeClr val="accent6"/>
                </a:solidFill>
              </a:rPr>
              <a:t>Permet aux petites et moyennes </a:t>
            </a:r>
            <a:r>
              <a:rPr lang="fr-FR" altLang="fr-FR" sz="1600" b="1" dirty="0" smtClean="0"/>
              <a:t>entreprises</a:t>
            </a:r>
            <a:r>
              <a:rPr lang="fr-FR" altLang="fr-FR" sz="1600" b="1" dirty="0" smtClean="0">
                <a:solidFill>
                  <a:schemeClr val="accent1"/>
                </a:solidFill>
              </a:rPr>
              <a:t> </a:t>
            </a:r>
            <a:r>
              <a:rPr lang="fr-FR" altLang="fr-FR" sz="1600" dirty="0" smtClean="0">
                <a:solidFill>
                  <a:schemeClr val="accent6"/>
                </a:solidFill>
              </a:rPr>
              <a:t>dont l'effectif global </a:t>
            </a:r>
            <a:r>
              <a:rPr lang="fr-FR" altLang="fr-FR" sz="1600" b="1" dirty="0" smtClean="0"/>
              <a:t>est inférieur à 200 salariés</a:t>
            </a:r>
            <a:r>
              <a:rPr lang="fr-FR" altLang="fr-FR" sz="1600" b="1" dirty="0" smtClean="0">
                <a:solidFill>
                  <a:schemeClr val="accent1"/>
                </a:solidFill>
              </a:rPr>
              <a:t> </a:t>
            </a:r>
            <a:r>
              <a:rPr lang="fr-FR" altLang="fr-FR" sz="1600" dirty="0" smtClean="0">
                <a:solidFill>
                  <a:schemeClr val="accent6"/>
                </a:solidFill>
              </a:rPr>
              <a:t>de signer des contrats de prévention avec la caisse régionale et de bénéficier d'une aide financière</a:t>
            </a:r>
            <a:r>
              <a:rPr lang="fr-FR" altLang="fr-FR" sz="1600" b="1" dirty="0" smtClean="0">
                <a:solidFill>
                  <a:schemeClr val="accent6"/>
                </a:solidFill>
              </a:rPr>
              <a:t>.</a:t>
            </a:r>
          </a:p>
          <a:p>
            <a:pPr algn="just">
              <a:lnSpc>
                <a:spcPct val="90000"/>
              </a:lnSpc>
            </a:pPr>
            <a:endParaRPr lang="fr-FR" altLang="fr-FR" sz="1600" b="1" dirty="0">
              <a:solidFill>
                <a:schemeClr val="accent6"/>
              </a:solidFill>
            </a:endParaRPr>
          </a:p>
          <a:p>
            <a:pPr algn="just">
              <a:lnSpc>
                <a:spcPct val="90000"/>
              </a:lnSpc>
            </a:pPr>
            <a:endParaRPr lang="fr-FR" altLang="fr-FR" sz="1000" b="1" dirty="0"/>
          </a:p>
          <a:p>
            <a:pPr algn="just">
              <a:lnSpc>
                <a:spcPct val="90000"/>
              </a:lnSpc>
            </a:pPr>
            <a:r>
              <a:rPr lang="fr-FR" altLang="fr-FR" sz="1600" b="1" dirty="0" smtClean="0"/>
              <a:t>Plusieurs objectifs sont poursuivis :</a:t>
            </a:r>
          </a:p>
          <a:p>
            <a:pPr algn="just">
              <a:lnSpc>
                <a:spcPct val="90000"/>
              </a:lnSpc>
            </a:pPr>
            <a:endParaRPr lang="fr-FR" altLang="fr-FR" sz="1000" b="1" dirty="0" smtClean="0"/>
          </a:p>
          <a:p>
            <a:pPr marL="898525" lvl="1" indent="-457200" algn="just">
              <a:lnSpc>
                <a:spcPct val="90000"/>
              </a:lnSpc>
              <a:buClr>
                <a:schemeClr val="accent2"/>
              </a:buClr>
              <a:buFont typeface="Arial" panose="020B0604020202020204" pitchFamily="34" charset="0"/>
              <a:buChar char="•"/>
            </a:pPr>
            <a:r>
              <a:rPr lang="fr-FR" altLang="fr-FR" sz="1400" dirty="0" smtClean="0"/>
              <a:t>Soutenir les programmes de prévention</a:t>
            </a:r>
          </a:p>
          <a:p>
            <a:pPr marL="898525" lvl="1" indent="-457200" algn="just">
              <a:lnSpc>
                <a:spcPct val="90000"/>
              </a:lnSpc>
              <a:buClr>
                <a:schemeClr val="accent2"/>
              </a:buClr>
              <a:buFont typeface="Arial" panose="020B0604020202020204" pitchFamily="34" charset="0"/>
              <a:buChar char="•"/>
            </a:pPr>
            <a:r>
              <a:rPr lang="fr-FR" altLang="fr-FR" sz="1400" dirty="0" smtClean="0"/>
              <a:t>Assurer la promotion </a:t>
            </a:r>
            <a:r>
              <a:rPr lang="fr-FR" altLang="fr-FR" sz="1400" dirty="0"/>
              <a:t>régionale et nationale d’exemples de mise en œuvre d’actions de prévention réussies dans les </a:t>
            </a:r>
            <a:r>
              <a:rPr lang="fr-FR" altLang="fr-FR" sz="1400" dirty="0" smtClean="0"/>
              <a:t>régions</a:t>
            </a:r>
          </a:p>
          <a:p>
            <a:pPr marL="898525" lvl="1" indent="-457200" algn="just">
              <a:lnSpc>
                <a:spcPct val="90000"/>
              </a:lnSpc>
              <a:buClr>
                <a:schemeClr val="accent2"/>
              </a:buClr>
              <a:buFont typeface="Arial" panose="020B0604020202020204" pitchFamily="34" charset="0"/>
              <a:buChar char="•"/>
            </a:pPr>
            <a:r>
              <a:rPr lang="fr-FR" altLang="fr-FR" sz="1400" dirty="0" smtClean="0"/>
              <a:t>Engager les Fédérations signataires dans le déploiement d’une politique de prévention des risques ciblés, afin de compléter l’offre de service et de mobiliser les entreprises. </a:t>
            </a:r>
          </a:p>
          <a:p>
            <a:pPr marL="898525" lvl="1" indent="-457200" algn="just">
              <a:lnSpc>
                <a:spcPct val="90000"/>
              </a:lnSpc>
              <a:buClr>
                <a:schemeClr val="accent2"/>
              </a:buClr>
              <a:buFont typeface="Arial" panose="020B0604020202020204" pitchFamily="34" charset="0"/>
              <a:buChar char="•"/>
            </a:pPr>
            <a:r>
              <a:rPr lang="fr-FR" altLang="fr-FR" sz="1400" dirty="0" smtClean="0"/>
              <a:t>Elaborer </a:t>
            </a:r>
            <a:r>
              <a:rPr lang="fr-FR" altLang="fr-FR" sz="1400" dirty="0"/>
              <a:t>des recommandations </a:t>
            </a:r>
            <a:r>
              <a:rPr lang="fr-FR" altLang="fr-FR" sz="1400" dirty="0" smtClean="0"/>
              <a:t>et soutenir leur mise en œuvre</a:t>
            </a:r>
            <a:endParaRPr lang="fr-FR" altLang="fr-FR" sz="1400" dirty="0"/>
          </a:p>
        </p:txBody>
      </p:sp>
      <p:sp>
        <p:nvSpPr>
          <p:cNvPr id="18438"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a:defRPr/>
            </a:pPr>
            <a:fld id="{D1E54AF0-BAE1-4493-806F-FEFE79DA2F6B}" type="slidenum">
              <a:rPr lang="fr-FR" sz="1700" b="1">
                <a:solidFill>
                  <a:srgbClr val="A6A6A6"/>
                </a:solidFill>
              </a:rPr>
              <a:pPr>
                <a:defRPr/>
              </a:pPr>
              <a:t>88</a:t>
            </a:fld>
            <a:endParaRPr lang="fr-FR" sz="1700" b="1" dirty="0">
              <a:solidFill>
                <a:srgbClr val="A6A6A6"/>
              </a:solidFill>
            </a:endParaRPr>
          </a:p>
        </p:txBody>
      </p:sp>
    </p:spTree>
    <p:extLst>
      <p:ext uri="{BB962C8B-B14F-4D97-AF65-F5344CB8AC3E}">
        <p14:creationId xmlns:p14="http://schemas.microsoft.com/office/powerpoint/2010/main" val="228016750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re 6"/>
          <p:cNvSpPr>
            <a:spLocks noGrp="1"/>
          </p:cNvSpPr>
          <p:nvPr>
            <p:ph type="title"/>
          </p:nvPr>
        </p:nvSpPr>
        <p:spPr>
          <a:xfrm>
            <a:off x="117540" y="165076"/>
            <a:ext cx="8229600" cy="1143000"/>
          </a:xfrm>
        </p:spPr>
        <p:txBody>
          <a:bodyPr anchor="ctr">
            <a:noAutofit/>
          </a:bodyPr>
          <a:lstStyle/>
          <a:p>
            <a:pPr eaLnBrk="1" hangingPunct="1">
              <a:buClr>
                <a:schemeClr val="bg1"/>
              </a:buClr>
            </a:pPr>
            <a:r>
              <a:rPr lang="fr-FR" altLang="fr-FR" sz="2800" dirty="0" smtClean="0"/>
              <a:t>Les contrats de prévention</a:t>
            </a:r>
            <a:endParaRPr lang="fr-FR" altLang="fr-FR" sz="2800" b="0" dirty="0" smtClean="0"/>
          </a:p>
        </p:txBody>
      </p:sp>
      <p:sp>
        <p:nvSpPr>
          <p:cNvPr id="18438"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a:defRPr/>
            </a:pPr>
            <a:fld id="{2DDAC4A0-CE0E-4128-8F8E-2BCDCD0EEC7D}" type="slidenum">
              <a:rPr lang="fr-FR" sz="1700" b="1">
                <a:solidFill>
                  <a:srgbClr val="A6A6A6"/>
                </a:solidFill>
              </a:rPr>
              <a:pPr>
                <a:defRPr/>
              </a:pPr>
              <a:t>89</a:t>
            </a:fld>
            <a:endParaRPr lang="fr-FR" sz="1700" b="1" dirty="0">
              <a:solidFill>
                <a:srgbClr val="A6A6A6"/>
              </a:solidFill>
            </a:endParaRPr>
          </a:p>
        </p:txBody>
      </p:sp>
      <p:sp>
        <p:nvSpPr>
          <p:cNvPr id="6" name="Espace réservé du texte 7"/>
          <p:cNvSpPr txBox="1">
            <a:spLocks/>
          </p:cNvSpPr>
          <p:nvPr/>
        </p:nvSpPr>
        <p:spPr>
          <a:xfrm>
            <a:off x="2123729" y="1796819"/>
            <a:ext cx="6817069" cy="401343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chemeClr val="accent1">
                  <a:lumMod val="75000"/>
                </a:schemeClr>
              </a:buClr>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1">
                  <a:lumMod val="75000"/>
                </a:schemeClr>
              </a:buClr>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1">
                  <a:lumMod val="75000"/>
                </a:schemeClr>
              </a:buClr>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1">
                  <a:lumMod val="75000"/>
                </a:schemeClr>
              </a:buClr>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1">
                  <a:lumMod val="75000"/>
                </a:schemeClr>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buClr>
                <a:schemeClr val="accent2"/>
              </a:buClr>
            </a:pPr>
            <a:r>
              <a:rPr lang="fr-FR" altLang="fr-FR" sz="2000" b="1" dirty="0" smtClean="0">
                <a:solidFill>
                  <a:schemeClr val="accent6"/>
                </a:solidFill>
              </a:rPr>
              <a:t>Signés entre une </a:t>
            </a:r>
            <a:r>
              <a:rPr lang="fr-FR" altLang="fr-FR" sz="2000" b="1" dirty="0" err="1" smtClean="0">
                <a:solidFill>
                  <a:schemeClr val="accent6"/>
                </a:solidFill>
              </a:rPr>
              <a:t>Carsat</a:t>
            </a:r>
            <a:r>
              <a:rPr lang="fr-FR" altLang="fr-FR" sz="2000" b="1" dirty="0" smtClean="0">
                <a:solidFill>
                  <a:schemeClr val="accent6"/>
                </a:solidFill>
              </a:rPr>
              <a:t> </a:t>
            </a:r>
            <a:r>
              <a:rPr lang="fr-FR" altLang="fr-FR" sz="2000" dirty="0" smtClean="0">
                <a:solidFill>
                  <a:schemeClr val="accent6"/>
                </a:solidFill>
              </a:rPr>
              <a:t>ou CGSS et une </a:t>
            </a:r>
            <a:r>
              <a:rPr lang="fr-FR" altLang="fr-FR" sz="2000" b="1" dirty="0" smtClean="0">
                <a:solidFill>
                  <a:schemeClr val="accent6"/>
                </a:solidFill>
              </a:rPr>
              <a:t>entreprise</a:t>
            </a:r>
            <a:r>
              <a:rPr lang="fr-FR" altLang="fr-FR" sz="2000" dirty="0" smtClean="0">
                <a:solidFill>
                  <a:schemeClr val="accent6"/>
                </a:solidFill>
              </a:rPr>
              <a:t> (moins de 200 salariés).</a:t>
            </a:r>
          </a:p>
          <a:p>
            <a:pPr>
              <a:lnSpc>
                <a:spcPct val="90000"/>
              </a:lnSpc>
              <a:buClr>
                <a:schemeClr val="accent2"/>
              </a:buClr>
            </a:pPr>
            <a:endParaRPr lang="fr-FR" altLang="fr-FR" sz="2000" dirty="0" smtClean="0">
              <a:solidFill>
                <a:schemeClr val="accent6"/>
              </a:solidFill>
            </a:endParaRPr>
          </a:p>
          <a:p>
            <a:pPr marL="354013" lvl="1" indent="-354013">
              <a:lnSpc>
                <a:spcPct val="90000"/>
              </a:lnSpc>
              <a:buClr>
                <a:schemeClr val="accent2"/>
              </a:buClr>
              <a:buFont typeface="Arial" panose="020B0604020202020204" pitchFamily="34" charset="0"/>
              <a:buChar char="•"/>
            </a:pPr>
            <a:r>
              <a:rPr lang="fr-FR" altLang="fr-FR" sz="2000" dirty="0" smtClean="0">
                <a:solidFill>
                  <a:schemeClr val="accent6"/>
                </a:solidFill>
              </a:rPr>
              <a:t>Constituent une </a:t>
            </a:r>
            <a:r>
              <a:rPr lang="fr-FR" altLang="fr-FR" sz="2000" b="1" dirty="0" smtClean="0">
                <a:solidFill>
                  <a:schemeClr val="accent6"/>
                </a:solidFill>
              </a:rPr>
              <a:t>adhésion</a:t>
            </a:r>
            <a:r>
              <a:rPr lang="fr-FR" altLang="fr-FR" sz="2000" dirty="0" smtClean="0">
                <a:solidFill>
                  <a:schemeClr val="accent6"/>
                </a:solidFill>
              </a:rPr>
              <a:t> à une </a:t>
            </a:r>
            <a:r>
              <a:rPr lang="fr-FR" altLang="fr-FR" sz="2000" b="1" dirty="0" smtClean="0">
                <a:solidFill>
                  <a:schemeClr val="accent6"/>
                </a:solidFill>
              </a:rPr>
              <a:t>CNO</a:t>
            </a:r>
            <a:r>
              <a:rPr lang="fr-FR" altLang="fr-FR" sz="2000" dirty="0" smtClean="0">
                <a:solidFill>
                  <a:schemeClr val="accent6"/>
                </a:solidFill>
              </a:rPr>
              <a:t>.</a:t>
            </a:r>
          </a:p>
          <a:p>
            <a:pPr marL="354013" lvl="1" indent="-354013">
              <a:lnSpc>
                <a:spcPct val="90000"/>
              </a:lnSpc>
              <a:buClr>
                <a:schemeClr val="accent2"/>
              </a:buClr>
              <a:buFont typeface="Arial" panose="020B0604020202020204" pitchFamily="34" charset="0"/>
              <a:buChar char="•"/>
            </a:pPr>
            <a:endParaRPr lang="fr-FR" altLang="fr-FR" sz="2000" dirty="0">
              <a:solidFill>
                <a:schemeClr val="accent6"/>
              </a:solidFill>
            </a:endParaRPr>
          </a:p>
          <a:p>
            <a:pPr marL="354013" lvl="1" indent="-354013">
              <a:lnSpc>
                <a:spcPct val="90000"/>
              </a:lnSpc>
              <a:buClr>
                <a:schemeClr val="accent2"/>
              </a:buClr>
              <a:buFont typeface="Arial" panose="020B0604020202020204" pitchFamily="34" charset="0"/>
              <a:buChar char="•"/>
            </a:pPr>
            <a:r>
              <a:rPr lang="fr-FR" altLang="fr-FR" sz="2000" b="1" dirty="0">
                <a:solidFill>
                  <a:schemeClr val="accent6"/>
                </a:solidFill>
              </a:rPr>
              <a:t>Finance du conseil et des équipements </a:t>
            </a:r>
            <a:r>
              <a:rPr lang="fr-FR" altLang="fr-FR" sz="2000" dirty="0">
                <a:solidFill>
                  <a:schemeClr val="accent6"/>
                </a:solidFill>
              </a:rPr>
              <a:t>en appuyant un projet global de prévention au sein de l’entreprise, et portant a minima sur les priorités de prévention</a:t>
            </a:r>
            <a:r>
              <a:rPr lang="fr-FR" altLang="fr-FR" sz="2000" dirty="0" smtClean="0">
                <a:solidFill>
                  <a:schemeClr val="accent6"/>
                </a:solidFill>
              </a:rPr>
              <a:t>.</a:t>
            </a:r>
          </a:p>
          <a:p>
            <a:pPr marL="354013" lvl="1" indent="-354013">
              <a:lnSpc>
                <a:spcPct val="90000"/>
              </a:lnSpc>
              <a:buClr>
                <a:schemeClr val="accent2"/>
              </a:buClr>
              <a:buFont typeface="Arial" panose="020B0604020202020204" pitchFamily="34" charset="0"/>
              <a:buChar char="•"/>
            </a:pPr>
            <a:endParaRPr lang="fr-FR" altLang="fr-FR" sz="2000" dirty="0">
              <a:solidFill>
                <a:schemeClr val="accent6"/>
              </a:solidFill>
            </a:endParaRPr>
          </a:p>
          <a:p>
            <a:pPr marL="354013" lvl="1" indent="-354013">
              <a:lnSpc>
                <a:spcPct val="90000"/>
              </a:lnSpc>
              <a:buClr>
                <a:schemeClr val="accent2"/>
              </a:buClr>
              <a:buFont typeface="Arial" panose="020B0604020202020204" pitchFamily="34" charset="0"/>
              <a:buChar char="•"/>
            </a:pPr>
            <a:r>
              <a:rPr lang="fr-FR" altLang="fr-FR" sz="2000" dirty="0">
                <a:solidFill>
                  <a:schemeClr val="accent6"/>
                </a:solidFill>
              </a:rPr>
              <a:t>Intègre une </a:t>
            </a:r>
            <a:r>
              <a:rPr lang="fr-FR" altLang="fr-FR" sz="2000" b="1" dirty="0">
                <a:solidFill>
                  <a:schemeClr val="accent6"/>
                </a:solidFill>
              </a:rPr>
              <a:t>notion d’innovation </a:t>
            </a:r>
            <a:r>
              <a:rPr lang="fr-FR" altLang="fr-FR" sz="2000" dirty="0">
                <a:solidFill>
                  <a:schemeClr val="accent6"/>
                </a:solidFill>
              </a:rPr>
              <a:t>: exemple diffusable auprès des autres entreprises.</a:t>
            </a:r>
            <a:endParaRPr lang="fr-FR" altLang="fr-FR" sz="2000" b="1" dirty="0">
              <a:solidFill>
                <a:schemeClr val="accent6"/>
              </a:solidFill>
            </a:endParaRPr>
          </a:p>
          <a:p>
            <a:pPr marL="354013" lvl="1" indent="-354013">
              <a:lnSpc>
                <a:spcPct val="90000"/>
              </a:lnSpc>
              <a:buFont typeface="Arial" panose="020B0604020202020204" pitchFamily="34" charset="0"/>
              <a:buChar char="•"/>
            </a:pPr>
            <a:endParaRPr lang="fr-FR" altLang="fr-FR" sz="2000" dirty="0">
              <a:solidFill>
                <a:schemeClr val="accent2"/>
              </a:solidFill>
            </a:endParaRPr>
          </a:p>
          <a:p>
            <a:pPr marL="354013" lvl="1" indent="-354013">
              <a:lnSpc>
                <a:spcPct val="90000"/>
              </a:lnSpc>
              <a:buFont typeface="Arial" panose="020B0604020202020204" pitchFamily="34" charset="0"/>
              <a:buChar char="•"/>
            </a:pPr>
            <a:endParaRPr lang="fr-FR" altLang="fr-FR" sz="2000" dirty="0" smtClean="0">
              <a:solidFill>
                <a:schemeClr val="accent2"/>
              </a:solidFill>
            </a:endParaRPr>
          </a:p>
        </p:txBody>
      </p:sp>
      <p:pic>
        <p:nvPicPr>
          <p:cNvPr id="2" name="Imag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850" y="1504950"/>
            <a:ext cx="1879638" cy="1879638"/>
          </a:xfrm>
          <a:prstGeom prst="rect">
            <a:avLst/>
          </a:prstGeom>
        </p:spPr>
      </p:pic>
    </p:spTree>
    <p:extLst>
      <p:ext uri="{BB962C8B-B14F-4D97-AF65-F5344CB8AC3E}">
        <p14:creationId xmlns:p14="http://schemas.microsoft.com/office/powerpoint/2010/main" val="34289414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8D80BBEC-4D63-C844-A379-BE1BA1814F01}" type="slidenum">
              <a:rPr lang="fr-FR" smtClean="0"/>
              <a:t>9</a:t>
            </a:fld>
            <a:endParaRPr lang="fr-FR"/>
          </a:p>
        </p:txBody>
      </p:sp>
      <p:sp>
        <p:nvSpPr>
          <p:cNvPr id="3" name="Titre 2"/>
          <p:cNvSpPr>
            <a:spLocks noGrp="1"/>
          </p:cNvSpPr>
          <p:nvPr>
            <p:ph type="title"/>
          </p:nvPr>
        </p:nvSpPr>
        <p:spPr>
          <a:xfrm>
            <a:off x="279779" y="372787"/>
            <a:ext cx="8229600" cy="681537"/>
          </a:xfrm>
        </p:spPr>
        <p:txBody>
          <a:bodyPr/>
          <a:lstStyle/>
          <a:p>
            <a:r>
              <a:rPr lang="fr-FR" dirty="0" smtClean="0"/>
              <a:t>Une gouvernance paritaire impliquée :</a:t>
            </a:r>
            <a:endParaRPr lang="fr-FR"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8418" y="4013242"/>
            <a:ext cx="1319992" cy="20701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flipH="1">
            <a:off x="5540820" y="1915288"/>
            <a:ext cx="341529" cy="968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6414448" y="1970552"/>
            <a:ext cx="232012" cy="1162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ZoneTexte 5"/>
          <p:cNvSpPr txBox="1"/>
          <p:nvPr/>
        </p:nvSpPr>
        <p:spPr>
          <a:xfrm>
            <a:off x="6782937" y="1951630"/>
            <a:ext cx="1726442" cy="1138773"/>
          </a:xfrm>
          <a:prstGeom prst="rect">
            <a:avLst/>
          </a:prstGeom>
          <a:noFill/>
        </p:spPr>
        <p:txBody>
          <a:bodyPr wrap="square" rtlCol="0">
            <a:spAutoFit/>
          </a:bodyPr>
          <a:lstStyle/>
          <a:p>
            <a:r>
              <a:rPr lang="fr-FR" sz="1700" b="1" dirty="0" smtClean="0">
                <a:solidFill>
                  <a:schemeClr val="accent2">
                    <a:lumMod val="75000"/>
                  </a:schemeClr>
                </a:solidFill>
                <a:latin typeface="Arial Narrow" panose="020B0606020202030204" pitchFamily="34" charset="0"/>
              </a:rPr>
              <a:t>9 COMITES TECHNIQUES NATIONAUX (CTN)</a:t>
            </a:r>
            <a:endParaRPr lang="fr-FR" sz="1700" b="1" dirty="0">
              <a:solidFill>
                <a:schemeClr val="accent2">
                  <a:lumMod val="75000"/>
                </a:schemeClr>
              </a:solidFill>
              <a:latin typeface="Arial Narrow" panose="020B0606020202030204" pitchFamily="34" charset="0"/>
            </a:endParaRPr>
          </a:p>
        </p:txBody>
      </p:sp>
      <p:graphicFrame>
        <p:nvGraphicFramePr>
          <p:cNvPr id="7" name="Tableau 6"/>
          <p:cNvGraphicFramePr>
            <a:graphicFrameLocks noGrp="1"/>
          </p:cNvGraphicFramePr>
          <p:nvPr>
            <p:extLst>
              <p:ext uri="{D42A27DB-BD31-4B8C-83A1-F6EECF244321}">
                <p14:modId xmlns:p14="http://schemas.microsoft.com/office/powerpoint/2010/main" val="4254108490"/>
              </p:ext>
            </p:extLst>
          </p:nvPr>
        </p:nvGraphicFramePr>
        <p:xfrm>
          <a:off x="484497" y="3710533"/>
          <a:ext cx="2613546" cy="565443"/>
        </p:xfrm>
        <a:graphic>
          <a:graphicData uri="http://schemas.openxmlformats.org/drawingml/2006/table">
            <a:tbl>
              <a:tblPr firstRow="1" bandRow="1">
                <a:effectLst/>
                <a:tableStyleId>{5C22544A-7EE6-4342-B048-85BDC9FD1C3A}</a:tableStyleId>
              </a:tblPr>
              <a:tblGrid>
                <a:gridCol w="2613546"/>
              </a:tblGrid>
              <a:tr h="565443">
                <a:tc>
                  <a:txBody>
                    <a:bodyPr/>
                    <a:lstStyle/>
                    <a:p>
                      <a:pPr algn="ctr"/>
                      <a:r>
                        <a:rPr lang="fr-FR" sz="1800" dirty="0" smtClean="0"/>
                        <a:t>CAISSE</a:t>
                      </a:r>
                      <a:r>
                        <a:rPr lang="fr-FR" sz="1800" baseline="0" dirty="0" smtClean="0"/>
                        <a:t> REGIONALE</a:t>
                      </a:r>
                      <a:endParaRPr lang="fr-FR" sz="1800" dirty="0"/>
                    </a:p>
                  </a:txBody>
                  <a:tcPr anchor="ctr" anchorCtr="1">
                    <a:lnL w="12700" cmpd="sng">
                      <a:noFill/>
                    </a:lnL>
                    <a:lnR w="12700" cmpd="sng">
                      <a:noFill/>
                    </a:lnR>
                    <a:lnT w="12700" cmpd="sng">
                      <a:noFill/>
                    </a:lnT>
                    <a:lnB w="38100" cmpd="sng">
                      <a:noFill/>
                    </a:lnB>
                    <a:lnTlToBr w="12700" cmpd="sng">
                      <a:noFill/>
                      <a:prstDash val="solid"/>
                    </a:lnTlToBr>
                    <a:lnBlToTr w="12700" cmpd="sng">
                      <a:noFill/>
                      <a:prstDash val="solid"/>
                    </a:lnBlToTr>
                  </a:tcPr>
                </a:tc>
              </a:tr>
            </a:tbl>
          </a:graphicData>
        </a:graphic>
      </p:graphicFrame>
      <p:pic>
        <p:nvPicPr>
          <p:cNvPr id="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585242" y="4333208"/>
            <a:ext cx="284500" cy="7301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655092" y="5199797"/>
            <a:ext cx="232012" cy="137155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9" name="ZoneTexte 8"/>
          <p:cNvSpPr txBox="1"/>
          <p:nvPr/>
        </p:nvSpPr>
        <p:spPr>
          <a:xfrm>
            <a:off x="1009933" y="5101017"/>
            <a:ext cx="2333767" cy="1569660"/>
          </a:xfrm>
          <a:prstGeom prst="rect">
            <a:avLst/>
          </a:prstGeom>
          <a:noFill/>
        </p:spPr>
        <p:txBody>
          <a:bodyPr wrap="square" rtlCol="0">
            <a:spAutoFit/>
          </a:bodyPr>
          <a:lstStyle/>
          <a:p>
            <a:r>
              <a:rPr lang="fr-FR" sz="1600" b="1" dirty="0" smtClean="0">
                <a:latin typeface="Arial Narrow" panose="020B0606020202030204" pitchFamily="34" charset="0"/>
              </a:rPr>
              <a:t>CONSEIL D’ADMINISTRATION</a:t>
            </a:r>
          </a:p>
          <a:p>
            <a:r>
              <a:rPr lang="fr-FR" sz="1600" b="1" dirty="0" smtClean="0">
                <a:latin typeface="Arial Narrow" panose="020B0606020202030204" pitchFamily="34" charset="0"/>
              </a:rPr>
              <a:t>COMMISSION REGIONALE DES ACCIDENTS DU TRAVAIL – MALADIES PROFESSIONNELLES</a:t>
            </a:r>
            <a:endParaRPr lang="fr-FR" sz="1600" b="1" dirty="0">
              <a:latin typeface="Arial Narrow" panose="020B0606020202030204" pitchFamily="34" charset="0"/>
            </a:endParaRPr>
          </a:p>
        </p:txBody>
      </p:sp>
      <p:pic>
        <p:nvPicPr>
          <p:cNvPr id="1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flipH="1">
            <a:off x="5540819" y="4400948"/>
            <a:ext cx="341529" cy="9689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Rectangle 15"/>
          <p:cNvSpPr/>
          <p:nvPr/>
        </p:nvSpPr>
        <p:spPr>
          <a:xfrm>
            <a:off x="6414448" y="4311570"/>
            <a:ext cx="232012" cy="123507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17" name="ZoneTexte 16"/>
          <p:cNvSpPr txBox="1"/>
          <p:nvPr/>
        </p:nvSpPr>
        <p:spPr>
          <a:xfrm>
            <a:off x="6728345" y="4385161"/>
            <a:ext cx="1781033" cy="1077218"/>
          </a:xfrm>
          <a:prstGeom prst="rect">
            <a:avLst/>
          </a:prstGeom>
          <a:noFill/>
        </p:spPr>
        <p:txBody>
          <a:bodyPr wrap="square" rtlCol="0">
            <a:spAutoFit/>
          </a:bodyPr>
          <a:lstStyle/>
          <a:p>
            <a:r>
              <a:rPr lang="fr-FR" sz="1600" b="1" dirty="0" smtClean="0">
                <a:latin typeface="Arial Narrow" panose="020B0606020202030204" pitchFamily="34" charset="0"/>
              </a:rPr>
              <a:t>COMITES TECHNIQUES REGIONAUX</a:t>
            </a:r>
          </a:p>
          <a:p>
            <a:r>
              <a:rPr lang="fr-FR" sz="1600" b="1" dirty="0" smtClean="0">
                <a:latin typeface="Arial Narrow" panose="020B0606020202030204" pitchFamily="34" charset="0"/>
              </a:rPr>
              <a:t>(CTR)</a:t>
            </a:r>
            <a:endParaRPr lang="fr-FR" sz="1600" b="1" dirty="0">
              <a:latin typeface="Arial Narrow" panose="020B0606020202030204" pitchFamily="34" charset="0"/>
            </a:endParaRPr>
          </a:p>
        </p:txBody>
      </p:sp>
      <p:pic>
        <p:nvPicPr>
          <p:cNvPr id="1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644209" y="1646445"/>
            <a:ext cx="284500" cy="7301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ectangle 19"/>
          <p:cNvSpPr/>
          <p:nvPr/>
        </p:nvSpPr>
        <p:spPr>
          <a:xfrm>
            <a:off x="655092" y="2399785"/>
            <a:ext cx="213814" cy="1073180"/>
          </a:xfrm>
          <a:prstGeom prst="rect">
            <a:avLst/>
          </a:prstGeom>
          <a:solidFill>
            <a:schemeClr val="accent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1" name="ZoneTexte 20"/>
          <p:cNvSpPr txBox="1"/>
          <p:nvPr/>
        </p:nvSpPr>
        <p:spPr>
          <a:xfrm>
            <a:off x="914399" y="2371410"/>
            <a:ext cx="2101756" cy="1077218"/>
          </a:xfrm>
          <a:prstGeom prst="rect">
            <a:avLst/>
          </a:prstGeom>
          <a:noFill/>
        </p:spPr>
        <p:txBody>
          <a:bodyPr wrap="square" rtlCol="0">
            <a:spAutoFit/>
          </a:bodyPr>
          <a:lstStyle/>
          <a:p>
            <a:r>
              <a:rPr lang="fr-FR" sz="1600" b="1" dirty="0" smtClean="0">
                <a:solidFill>
                  <a:schemeClr val="accent2">
                    <a:lumMod val="75000"/>
                  </a:schemeClr>
                </a:solidFill>
                <a:latin typeface="Arial Narrow" panose="020B0606020202030204" pitchFamily="34" charset="0"/>
              </a:rPr>
              <a:t>COMMISSION  DES ACCIDENTS DU TRAVAIL – MALADIES PROFESSIONNELLES</a:t>
            </a:r>
            <a:endParaRPr lang="fr-FR" sz="1600" b="1" dirty="0">
              <a:solidFill>
                <a:schemeClr val="accent2">
                  <a:lumMod val="75000"/>
                </a:schemeClr>
              </a:solidFill>
              <a:latin typeface="Arial Narrow" panose="020B0606020202030204" pitchFamily="34" charset="0"/>
            </a:endParaRPr>
          </a:p>
        </p:txBody>
      </p:sp>
      <p:pic>
        <p:nvPicPr>
          <p:cNvPr id="2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8418" y="1507511"/>
            <a:ext cx="1319992" cy="20701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23" name="Tableau 22"/>
          <p:cNvGraphicFramePr>
            <a:graphicFrameLocks noGrp="1"/>
          </p:cNvGraphicFramePr>
          <p:nvPr>
            <p:extLst>
              <p:ext uri="{D42A27DB-BD31-4B8C-83A1-F6EECF244321}">
                <p14:modId xmlns:p14="http://schemas.microsoft.com/office/powerpoint/2010/main" val="1306688135"/>
              </p:ext>
            </p:extLst>
          </p:nvPr>
        </p:nvGraphicFramePr>
        <p:xfrm>
          <a:off x="555009" y="1095268"/>
          <a:ext cx="2613546" cy="565443"/>
        </p:xfrm>
        <a:graphic>
          <a:graphicData uri="http://schemas.openxmlformats.org/drawingml/2006/table">
            <a:tbl>
              <a:tblPr firstRow="1" bandRow="1">
                <a:effectLst/>
                <a:tableStyleId>{5C22544A-7EE6-4342-B048-85BDC9FD1C3A}</a:tableStyleId>
              </a:tblPr>
              <a:tblGrid>
                <a:gridCol w="2613546"/>
              </a:tblGrid>
              <a:tr h="565443">
                <a:tc>
                  <a:txBody>
                    <a:bodyPr/>
                    <a:lstStyle/>
                    <a:p>
                      <a:pPr algn="ctr"/>
                      <a:r>
                        <a:rPr lang="fr-FR" sz="1800" dirty="0" smtClean="0"/>
                        <a:t>CAISSE</a:t>
                      </a:r>
                      <a:r>
                        <a:rPr lang="fr-FR" sz="1800" baseline="0" dirty="0" smtClean="0"/>
                        <a:t> NATIONALE</a:t>
                      </a:r>
                      <a:endParaRPr lang="fr-FR" sz="1800" dirty="0"/>
                    </a:p>
                  </a:txBody>
                  <a:tcPr anchor="ctr" anchorCtr="1">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r>
            </a:tbl>
          </a:graphicData>
        </a:graphic>
      </p:graphicFrame>
    </p:spTree>
    <p:extLst>
      <p:ext uri="{BB962C8B-B14F-4D97-AF65-F5344CB8AC3E}">
        <p14:creationId xmlns:p14="http://schemas.microsoft.com/office/powerpoint/2010/main" val="380311286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591" y="2179340"/>
            <a:ext cx="2404666" cy="32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75" y="2104221"/>
            <a:ext cx="2486025" cy="3022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884" y="2286699"/>
            <a:ext cx="2448630" cy="2493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re 3"/>
          <p:cNvSpPr>
            <a:spLocks noGrp="1"/>
          </p:cNvSpPr>
          <p:nvPr>
            <p:ph type="title"/>
          </p:nvPr>
        </p:nvSpPr>
        <p:spPr>
          <a:xfrm>
            <a:off x="0" y="365101"/>
            <a:ext cx="8229600" cy="1143000"/>
          </a:xfrm>
        </p:spPr>
        <p:txBody>
          <a:bodyPr>
            <a:noAutofit/>
          </a:bodyPr>
          <a:lstStyle/>
          <a:p>
            <a:r>
              <a:rPr lang="fr-FR" dirty="0" smtClean="0"/>
              <a:t>Exemple de contrat avec une entreprise de fabrication d’articles métalliques</a:t>
            </a:r>
            <a:endParaRPr lang="fr-FR" dirty="0"/>
          </a:p>
        </p:txBody>
      </p:sp>
      <p:sp>
        <p:nvSpPr>
          <p:cNvPr id="15"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a:defRPr/>
            </a:pPr>
            <a:fld id="{FC8C1120-46B3-4A17-98DE-24EC30AC80EA}" type="slidenum">
              <a:rPr lang="fr-FR" sz="1700" b="1">
                <a:solidFill>
                  <a:srgbClr val="A6A6A6"/>
                </a:solidFill>
              </a:rPr>
              <a:pPr>
                <a:defRPr/>
              </a:pPr>
              <a:t>90</a:t>
            </a:fld>
            <a:endParaRPr lang="fr-FR" sz="1700" b="1" dirty="0">
              <a:solidFill>
                <a:srgbClr val="A6A6A6"/>
              </a:solidFill>
            </a:endParaRPr>
          </a:p>
        </p:txBody>
      </p:sp>
      <p:grpSp>
        <p:nvGrpSpPr>
          <p:cNvPr id="5" name="Groupe 4"/>
          <p:cNvGrpSpPr/>
          <p:nvPr/>
        </p:nvGrpSpPr>
        <p:grpSpPr>
          <a:xfrm>
            <a:off x="127759" y="1831761"/>
            <a:ext cx="8668330" cy="4576021"/>
            <a:chOff x="127759" y="1955586"/>
            <a:chExt cx="8668330" cy="4576021"/>
          </a:xfrm>
        </p:grpSpPr>
        <p:pic>
          <p:nvPicPr>
            <p:cNvPr id="14" name="Image 7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43761" y="1955586"/>
              <a:ext cx="2952328" cy="441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e 1"/>
            <p:cNvGrpSpPr/>
            <p:nvPr/>
          </p:nvGrpSpPr>
          <p:grpSpPr>
            <a:xfrm>
              <a:off x="127759" y="1955587"/>
              <a:ext cx="8348438" cy="4576020"/>
              <a:chOff x="19795" y="1796059"/>
              <a:chExt cx="8348438" cy="4576020"/>
            </a:xfrm>
          </p:grpSpPr>
          <p:pic>
            <p:nvPicPr>
              <p:cNvPr id="16" name="Image 7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897617" y="1862733"/>
                <a:ext cx="2952328" cy="441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Image 7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795" y="1796059"/>
                <a:ext cx="3058970" cy="4576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ZoneTexte 8"/>
              <p:cNvSpPr txBox="1"/>
              <p:nvPr/>
            </p:nvSpPr>
            <p:spPr>
              <a:xfrm>
                <a:off x="6496025" y="5377862"/>
                <a:ext cx="1872208" cy="307777"/>
              </a:xfrm>
              <a:prstGeom prst="rect">
                <a:avLst/>
              </a:prstGeom>
              <a:noFill/>
            </p:spPr>
            <p:txBody>
              <a:bodyPr wrap="square" rtlCol="0">
                <a:spAutoFit/>
              </a:bodyPr>
              <a:lstStyle/>
              <a:p>
                <a:pPr algn="ctr"/>
                <a:r>
                  <a:rPr lang="fr-FR" sz="1400" dirty="0" smtClean="0"/>
                  <a:t>Préhenseurs</a:t>
                </a:r>
                <a:endParaRPr lang="fr-FR" sz="1400" dirty="0"/>
              </a:p>
            </p:txBody>
          </p:sp>
          <p:sp>
            <p:nvSpPr>
              <p:cNvPr id="12" name="ZoneTexte 11"/>
              <p:cNvSpPr txBox="1"/>
              <p:nvPr/>
            </p:nvSpPr>
            <p:spPr>
              <a:xfrm>
                <a:off x="418869" y="5377028"/>
                <a:ext cx="2304256" cy="523220"/>
              </a:xfrm>
              <a:prstGeom prst="rect">
                <a:avLst/>
              </a:prstGeom>
              <a:noFill/>
            </p:spPr>
            <p:txBody>
              <a:bodyPr wrap="square" rtlCol="0">
                <a:spAutoFit/>
              </a:bodyPr>
              <a:lstStyle/>
              <a:p>
                <a:pPr marL="114300" indent="0" algn="ctr">
                  <a:buNone/>
                </a:pPr>
                <a:r>
                  <a:rPr lang="fr-FR" sz="1400" dirty="0"/>
                  <a:t>Torche aspirante </a:t>
                </a:r>
              </a:p>
              <a:p>
                <a:pPr marL="114300" indent="0" algn="ctr">
                  <a:buNone/>
                </a:pPr>
                <a:r>
                  <a:rPr lang="fr-FR" sz="1400" dirty="0"/>
                  <a:t>sur potence</a:t>
                </a:r>
              </a:p>
            </p:txBody>
          </p:sp>
          <p:sp>
            <p:nvSpPr>
              <p:cNvPr id="11" name="ZoneTexte 10"/>
              <p:cNvSpPr txBox="1"/>
              <p:nvPr/>
            </p:nvSpPr>
            <p:spPr>
              <a:xfrm>
                <a:off x="3198778" y="5424779"/>
                <a:ext cx="2178575" cy="307777"/>
              </a:xfrm>
              <a:prstGeom prst="rect">
                <a:avLst/>
              </a:prstGeom>
              <a:noFill/>
            </p:spPr>
            <p:txBody>
              <a:bodyPr wrap="square" rtlCol="0">
                <a:spAutoFit/>
              </a:bodyPr>
              <a:lstStyle/>
              <a:p>
                <a:pPr algn="ctr"/>
                <a:r>
                  <a:rPr lang="fr-FR" sz="1400" dirty="0" smtClean="0"/>
                  <a:t>Cabines de peinture</a:t>
                </a:r>
                <a:endParaRPr lang="fr-FR" sz="1400" dirty="0"/>
              </a:p>
            </p:txBody>
          </p:sp>
        </p:grpSp>
      </p:grpSp>
    </p:spTree>
    <p:extLst>
      <p:ext uri="{BB962C8B-B14F-4D97-AF65-F5344CB8AC3E}">
        <p14:creationId xmlns:p14="http://schemas.microsoft.com/office/powerpoint/2010/main" val="428080251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209550" y="433350"/>
            <a:ext cx="8229600" cy="823950"/>
          </a:xfrm>
        </p:spPr>
        <p:txBody>
          <a:bodyPr anchor="t">
            <a:noAutofit/>
          </a:bodyPr>
          <a:lstStyle/>
          <a:p>
            <a:pPr eaLnBrk="1" hangingPunct="1">
              <a:buClr>
                <a:schemeClr val="bg1"/>
              </a:buClr>
              <a:defRPr/>
            </a:pPr>
            <a:r>
              <a:rPr lang="fr-FR" sz="2800" dirty="0" smtClean="0"/>
              <a:t>Les contrats de prévention en chiffres</a:t>
            </a:r>
            <a:r>
              <a:rPr lang="fr-FR" sz="4000" dirty="0" smtClean="0"/>
              <a:t/>
            </a:r>
            <a:br>
              <a:rPr lang="fr-FR" sz="4000" dirty="0" smtClean="0"/>
            </a:br>
            <a:r>
              <a:rPr lang="fr-FR" sz="4000" dirty="0"/>
              <a:t> </a:t>
            </a:r>
            <a:br>
              <a:rPr lang="fr-FR" sz="4000" dirty="0"/>
            </a:br>
            <a:endParaRPr lang="fr-FR" sz="4000" dirty="0"/>
          </a:p>
        </p:txBody>
      </p:sp>
      <p:sp>
        <p:nvSpPr>
          <p:cNvPr id="8" name="Espace réservé du texte 7"/>
          <p:cNvSpPr>
            <a:spLocks noGrp="1"/>
          </p:cNvSpPr>
          <p:nvPr>
            <p:ph type="body" sz="quarter" idx="13"/>
          </p:nvPr>
        </p:nvSpPr>
        <p:spPr>
          <a:xfrm>
            <a:off x="448012" y="1514476"/>
            <a:ext cx="8238787" cy="4422498"/>
          </a:xfrm>
        </p:spPr>
        <p:txBody>
          <a:bodyPr>
            <a:noAutofit/>
          </a:bodyPr>
          <a:lstStyle/>
          <a:p>
            <a:pPr algn="just">
              <a:lnSpc>
                <a:spcPct val="115000"/>
              </a:lnSpc>
              <a:spcBef>
                <a:spcPts val="0"/>
              </a:spcBef>
              <a:buClr>
                <a:srgbClr val="AB2E81"/>
              </a:buClr>
            </a:pPr>
            <a:r>
              <a:rPr lang="fr-FR" dirty="0">
                <a:solidFill>
                  <a:srgbClr val="AB2E81"/>
                </a:solidFill>
                <a:latin typeface="Calibri"/>
                <a:ea typeface="Calibri"/>
                <a:cs typeface="Times New Roman"/>
              </a:rPr>
              <a:t>Une </a:t>
            </a:r>
            <a:r>
              <a:rPr lang="fr-FR" b="1" dirty="0">
                <a:solidFill>
                  <a:srgbClr val="AB2E81"/>
                </a:solidFill>
                <a:latin typeface="Calibri"/>
                <a:ea typeface="Calibri"/>
                <a:cs typeface="Times New Roman"/>
              </a:rPr>
              <a:t>évolution </a:t>
            </a:r>
            <a:r>
              <a:rPr lang="fr-FR" b="1" dirty="0" smtClean="0">
                <a:solidFill>
                  <a:srgbClr val="AB2E81"/>
                </a:solidFill>
                <a:latin typeface="Calibri"/>
                <a:ea typeface="Calibri"/>
                <a:cs typeface="Times New Roman"/>
              </a:rPr>
              <a:t>pluriannuelle                           			   </a:t>
            </a:r>
            <a:r>
              <a:rPr lang="fr-FR" dirty="0" smtClean="0">
                <a:solidFill>
                  <a:srgbClr val="AB2E81"/>
                </a:solidFill>
                <a:latin typeface="Calibri"/>
                <a:ea typeface="Calibri"/>
                <a:cs typeface="Times New Roman"/>
              </a:rPr>
              <a:t>Un </a:t>
            </a:r>
            <a:r>
              <a:rPr lang="fr-FR" dirty="0">
                <a:solidFill>
                  <a:srgbClr val="AB2E81"/>
                </a:solidFill>
                <a:latin typeface="Calibri"/>
                <a:ea typeface="Calibri"/>
                <a:cs typeface="Times New Roman"/>
              </a:rPr>
              <a:t>outil qui aide dans </a:t>
            </a:r>
            <a:r>
              <a:rPr lang="fr-FR" b="1" dirty="0" smtClean="0">
                <a:solidFill>
                  <a:srgbClr val="AB2E81"/>
                </a:solidFill>
                <a:latin typeface="Calibri"/>
                <a:ea typeface="Calibri"/>
                <a:cs typeface="Times New Roman"/>
              </a:rPr>
              <a:t>90% </a:t>
            </a:r>
            <a:r>
              <a:rPr lang="fr-FR" b="1" dirty="0">
                <a:solidFill>
                  <a:srgbClr val="AB2E81"/>
                </a:solidFill>
                <a:latin typeface="Calibri"/>
                <a:ea typeface="Calibri"/>
                <a:cs typeface="Times New Roman"/>
              </a:rPr>
              <a:t>des cas des entreprises </a:t>
            </a:r>
          </a:p>
          <a:p>
            <a:pPr algn="just">
              <a:lnSpc>
                <a:spcPct val="115000"/>
              </a:lnSpc>
              <a:spcBef>
                <a:spcPts val="0"/>
              </a:spcBef>
              <a:buClr>
                <a:srgbClr val="AB2E81"/>
              </a:buClr>
            </a:pPr>
            <a:r>
              <a:rPr lang="fr-FR" b="1" dirty="0" smtClean="0">
                <a:solidFill>
                  <a:srgbClr val="AB2E81"/>
                </a:solidFill>
                <a:latin typeface="Calibri"/>
                <a:ea typeface="Calibri"/>
                <a:cs typeface="Times New Roman"/>
              </a:rPr>
              <a:t>À la hausse				 </a:t>
            </a:r>
            <a:r>
              <a:rPr lang="fr-FR" dirty="0" smtClean="0">
                <a:solidFill>
                  <a:srgbClr val="AB2E81"/>
                </a:solidFill>
                <a:latin typeface="Calibri"/>
                <a:ea typeface="Calibri"/>
                <a:cs typeface="Times New Roman"/>
              </a:rPr>
              <a:t>              </a:t>
            </a:r>
            <a:r>
              <a:rPr lang="fr-FR" b="1" dirty="0" smtClean="0">
                <a:solidFill>
                  <a:srgbClr val="AB2E81"/>
                </a:solidFill>
                <a:latin typeface="Calibri"/>
                <a:ea typeface="Calibri"/>
                <a:cs typeface="Times New Roman"/>
              </a:rPr>
              <a:t>			   de </a:t>
            </a:r>
            <a:r>
              <a:rPr lang="fr-FR" b="1" dirty="0">
                <a:solidFill>
                  <a:srgbClr val="AB2E81"/>
                </a:solidFill>
                <a:latin typeface="Calibri"/>
                <a:ea typeface="Calibri"/>
                <a:cs typeface="Times New Roman"/>
              </a:rPr>
              <a:t>moins de </a:t>
            </a:r>
            <a:r>
              <a:rPr lang="fr-FR" b="1" dirty="0" smtClean="0">
                <a:solidFill>
                  <a:srgbClr val="AB2E81"/>
                </a:solidFill>
                <a:latin typeface="Calibri"/>
                <a:ea typeface="Calibri"/>
                <a:cs typeface="Times New Roman"/>
              </a:rPr>
              <a:t>100 </a:t>
            </a:r>
            <a:r>
              <a:rPr lang="fr-FR" b="1" dirty="0">
                <a:solidFill>
                  <a:srgbClr val="AB2E81"/>
                </a:solidFill>
                <a:latin typeface="Calibri"/>
                <a:ea typeface="Calibri"/>
                <a:cs typeface="Times New Roman"/>
              </a:rPr>
              <a:t>salariés.</a:t>
            </a:r>
            <a:r>
              <a:rPr lang="fr-FR" dirty="0">
                <a:solidFill>
                  <a:srgbClr val="AB2E81"/>
                </a:solidFill>
                <a:latin typeface="Calibri"/>
                <a:ea typeface="Calibri"/>
                <a:cs typeface="Times New Roman"/>
              </a:rPr>
              <a:t> </a:t>
            </a:r>
          </a:p>
          <a:p>
            <a:pPr lvl="0" algn="just">
              <a:lnSpc>
                <a:spcPct val="115000"/>
              </a:lnSpc>
              <a:buClr>
                <a:srgbClr val="AB2E81"/>
              </a:buClr>
            </a:pPr>
            <a:endParaRPr lang="fr-FR" b="1" dirty="0" smtClean="0">
              <a:solidFill>
                <a:srgbClr val="AB2E81"/>
              </a:solidFill>
              <a:latin typeface="Calibri"/>
              <a:ea typeface="Calibri"/>
              <a:cs typeface="Times New Roman"/>
            </a:endParaRPr>
          </a:p>
          <a:p>
            <a:pPr lvl="0" algn="just">
              <a:lnSpc>
                <a:spcPct val="115000"/>
              </a:lnSpc>
              <a:buClr>
                <a:srgbClr val="AB2E81"/>
              </a:buClr>
            </a:pPr>
            <a:r>
              <a:rPr lang="fr-FR" b="1" dirty="0" smtClean="0">
                <a:solidFill>
                  <a:srgbClr val="AB2E81"/>
                </a:solidFill>
                <a:latin typeface="Calibri"/>
                <a:ea typeface="Calibri"/>
                <a:cs typeface="Times New Roman"/>
              </a:rPr>
              <a:t> </a:t>
            </a:r>
          </a:p>
          <a:p>
            <a:pPr lvl="0" algn="just">
              <a:lnSpc>
                <a:spcPct val="115000"/>
              </a:lnSpc>
              <a:buClr>
                <a:srgbClr val="AB2E81"/>
              </a:buClr>
            </a:pPr>
            <a:endParaRPr lang="fr-FR" sz="1600" b="1" dirty="0">
              <a:solidFill>
                <a:srgbClr val="AB2E81"/>
              </a:solidFill>
              <a:latin typeface="Calibri"/>
              <a:cs typeface="Times New Roman"/>
            </a:endParaRPr>
          </a:p>
          <a:p>
            <a:pPr lvl="0" algn="just">
              <a:lnSpc>
                <a:spcPct val="115000"/>
              </a:lnSpc>
              <a:buClr>
                <a:srgbClr val="AB2E81"/>
              </a:buClr>
            </a:pPr>
            <a:endParaRPr lang="fr-FR" sz="1600" b="1" dirty="0" smtClean="0">
              <a:solidFill>
                <a:srgbClr val="AB2E81"/>
              </a:solidFill>
              <a:latin typeface="Calibri"/>
              <a:cs typeface="Times New Roman"/>
            </a:endParaRPr>
          </a:p>
          <a:p>
            <a:pPr lvl="0" algn="just">
              <a:lnSpc>
                <a:spcPct val="115000"/>
              </a:lnSpc>
              <a:buClr>
                <a:srgbClr val="AB2E81"/>
              </a:buClr>
            </a:pPr>
            <a:endParaRPr lang="fr-FR" sz="1600" b="1" dirty="0">
              <a:solidFill>
                <a:srgbClr val="AB2E81"/>
              </a:solidFill>
              <a:latin typeface="Calibri"/>
              <a:cs typeface="Times New Roman"/>
            </a:endParaRPr>
          </a:p>
          <a:p>
            <a:pPr lvl="0" algn="just">
              <a:lnSpc>
                <a:spcPct val="115000"/>
              </a:lnSpc>
              <a:buClr>
                <a:srgbClr val="AB2E81"/>
              </a:buClr>
            </a:pPr>
            <a:endParaRPr lang="fr-FR" dirty="0" smtClean="0">
              <a:solidFill>
                <a:srgbClr val="AB2E81"/>
              </a:solidFill>
              <a:latin typeface="Calibri"/>
              <a:ea typeface="Calibri"/>
              <a:cs typeface="Times New Roman"/>
            </a:endParaRPr>
          </a:p>
          <a:p>
            <a:pPr lvl="0" algn="just">
              <a:lnSpc>
                <a:spcPct val="115000"/>
              </a:lnSpc>
              <a:buClr>
                <a:srgbClr val="AB2E81"/>
              </a:buClr>
            </a:pPr>
            <a:r>
              <a:rPr lang="fr-FR" dirty="0" smtClean="0">
                <a:solidFill>
                  <a:srgbClr val="AB2E81"/>
                </a:solidFill>
                <a:latin typeface="Calibri"/>
                <a:ea typeface="Calibri"/>
                <a:cs typeface="Times New Roman"/>
              </a:rPr>
              <a:t>Un </a:t>
            </a:r>
            <a:r>
              <a:rPr lang="fr-FR" b="1" dirty="0">
                <a:solidFill>
                  <a:srgbClr val="AB2E81"/>
                </a:solidFill>
                <a:latin typeface="Calibri"/>
                <a:ea typeface="Calibri"/>
                <a:cs typeface="Times New Roman"/>
              </a:rPr>
              <a:t>outil </a:t>
            </a:r>
            <a:r>
              <a:rPr lang="fr-FR" b="1" dirty="0" smtClean="0">
                <a:solidFill>
                  <a:srgbClr val="AB2E81"/>
                </a:solidFill>
                <a:latin typeface="Calibri"/>
                <a:ea typeface="Calibri"/>
                <a:cs typeface="Times New Roman"/>
              </a:rPr>
              <a:t>efficace</a:t>
            </a:r>
            <a:endParaRPr lang="fr-FR" sz="1600" b="1" dirty="0" smtClean="0">
              <a:solidFill>
                <a:srgbClr val="002060"/>
              </a:solidFill>
            </a:endParaRPr>
          </a:p>
        </p:txBody>
      </p:sp>
      <p:sp>
        <p:nvSpPr>
          <p:cNvPr id="18438"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a:defRPr/>
            </a:pPr>
            <a:fld id="{FC8C1120-46B3-4A17-98DE-24EC30AC80EA}" type="slidenum">
              <a:rPr lang="fr-FR" sz="1700" b="1">
                <a:solidFill>
                  <a:srgbClr val="A6A6A6"/>
                </a:solidFill>
              </a:rPr>
              <a:pPr>
                <a:defRPr/>
              </a:pPr>
              <a:t>91</a:t>
            </a:fld>
            <a:endParaRPr lang="fr-FR" sz="1700" b="1" dirty="0">
              <a:solidFill>
                <a:srgbClr val="A6A6A6"/>
              </a:solidFill>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877" y="2352675"/>
            <a:ext cx="3359150"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1783" y="2352675"/>
            <a:ext cx="5754687"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4304020"/>
            <a:ext cx="3752850" cy="241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977893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117540" y="403201"/>
            <a:ext cx="8229600" cy="1143000"/>
          </a:xfrm>
        </p:spPr>
        <p:txBody>
          <a:bodyPr anchor="t">
            <a:normAutofit fontScale="90000"/>
          </a:bodyPr>
          <a:lstStyle/>
          <a:p>
            <a:pPr eaLnBrk="1" hangingPunct="1">
              <a:buClr>
                <a:schemeClr val="bg1"/>
              </a:buClr>
              <a:defRPr/>
            </a:pPr>
            <a:r>
              <a:rPr lang="fr-FR" sz="3100" dirty="0"/>
              <a:t>Injonctions et Cotisations Supplémentaires</a:t>
            </a:r>
            <a:r>
              <a:rPr lang="fr-FR" dirty="0" smtClean="0"/>
              <a:t/>
            </a:r>
            <a:br>
              <a:rPr lang="fr-FR" dirty="0" smtClean="0"/>
            </a:br>
            <a:r>
              <a:rPr lang="fr-FR" sz="1900" dirty="0"/>
              <a:t> </a:t>
            </a:r>
            <a:br>
              <a:rPr lang="fr-FR" sz="1900" dirty="0"/>
            </a:br>
            <a:endParaRPr lang="fr-FR" sz="1900" dirty="0"/>
          </a:p>
        </p:txBody>
      </p:sp>
      <p:sp>
        <p:nvSpPr>
          <p:cNvPr id="8" name="Espace réservé du texte 7"/>
          <p:cNvSpPr>
            <a:spLocks noGrp="1"/>
          </p:cNvSpPr>
          <p:nvPr>
            <p:ph type="body" idx="4294967295"/>
          </p:nvPr>
        </p:nvSpPr>
        <p:spPr>
          <a:xfrm>
            <a:off x="257175" y="1638300"/>
            <a:ext cx="8648700" cy="4619625"/>
          </a:xfrm>
        </p:spPr>
        <p:txBody>
          <a:bodyPr>
            <a:normAutofit/>
          </a:bodyPr>
          <a:lstStyle/>
          <a:p>
            <a:pPr marL="0" indent="0">
              <a:lnSpc>
                <a:spcPct val="90000"/>
              </a:lnSpc>
              <a:buNone/>
              <a:defRPr/>
            </a:pPr>
            <a:r>
              <a:rPr lang="fr-FR" sz="2000" i="0" dirty="0" smtClean="0"/>
              <a:t>Une cotisation supplémentaire peut être imposée à un établissement, par la caisse, après avis du CTR (ou CPP) en cas de </a:t>
            </a:r>
            <a:r>
              <a:rPr lang="fr-FR" sz="2000" b="1" i="0" dirty="0" smtClean="0"/>
              <a:t>risque exceptionnel </a:t>
            </a:r>
            <a:r>
              <a:rPr lang="fr-FR" sz="2000" i="0" dirty="0" smtClean="0"/>
              <a:t>révélé notamment par :</a:t>
            </a:r>
          </a:p>
          <a:p>
            <a:pPr marL="715461" lvl="1" indent="-275177">
              <a:lnSpc>
                <a:spcPct val="90000"/>
              </a:lnSpc>
              <a:defRPr/>
            </a:pPr>
            <a:endParaRPr lang="fr-FR" sz="1700" dirty="0">
              <a:solidFill>
                <a:srgbClr val="FF0000"/>
              </a:solidFill>
            </a:endParaRPr>
          </a:p>
          <a:p>
            <a:pPr marL="783184" lvl="1" indent="-342900">
              <a:lnSpc>
                <a:spcPct val="90000"/>
              </a:lnSpc>
              <a:buClr>
                <a:schemeClr val="accent2"/>
              </a:buClr>
              <a:buFont typeface="Arial" panose="020B0604020202020204" pitchFamily="34" charset="0"/>
              <a:buChar char="•"/>
              <a:defRPr/>
            </a:pPr>
            <a:r>
              <a:rPr lang="fr-FR" sz="1900" b="1" dirty="0"/>
              <a:t>Inobservation des mesures de prévention prescrites par la caisse régionale</a:t>
            </a:r>
            <a:r>
              <a:rPr lang="fr-FR" sz="1900" dirty="0"/>
              <a:t> </a:t>
            </a:r>
            <a:r>
              <a:rPr lang="fr-FR" sz="1900" dirty="0" smtClean="0"/>
              <a:t> :</a:t>
            </a:r>
            <a:endParaRPr lang="fr-FR" sz="1900" dirty="0"/>
          </a:p>
          <a:p>
            <a:pPr marL="1205122" lvl="2" indent="-342900">
              <a:lnSpc>
                <a:spcPct val="90000"/>
              </a:lnSpc>
              <a:buClr>
                <a:schemeClr val="accent2"/>
              </a:buClr>
              <a:buFont typeface="Calibri" panose="020F0502020204030204" pitchFamily="34" charset="0"/>
              <a:buChar char="‒"/>
              <a:defRPr/>
            </a:pPr>
            <a:r>
              <a:rPr lang="fr-FR" sz="1600" dirty="0"/>
              <a:t>constat d’un ou de plusieurs </a:t>
            </a:r>
            <a:r>
              <a:rPr lang="fr-FR" sz="1600" b="1" dirty="0"/>
              <a:t>risques exceptionnels</a:t>
            </a:r>
            <a:r>
              <a:rPr lang="fr-FR" sz="1600" dirty="0"/>
              <a:t> dans </a:t>
            </a:r>
            <a:r>
              <a:rPr lang="fr-FR" sz="1600" dirty="0" smtClean="0"/>
              <a:t>l’établissement.</a:t>
            </a:r>
            <a:endParaRPr lang="fr-FR" sz="1600" dirty="0"/>
          </a:p>
          <a:p>
            <a:pPr marL="1662322" lvl="3" indent="-342900">
              <a:lnSpc>
                <a:spcPct val="90000"/>
              </a:lnSpc>
              <a:buFont typeface="Calibri" panose="020F0502020204030204" pitchFamily="34" charset="0"/>
              <a:buChar char="&gt;"/>
              <a:defRPr/>
            </a:pPr>
            <a:r>
              <a:rPr lang="fr-FR" sz="1600" b="1" dirty="0" smtClean="0"/>
              <a:t>Prescription </a:t>
            </a:r>
            <a:r>
              <a:rPr lang="fr-FR" sz="1600" dirty="0" smtClean="0"/>
              <a:t>des </a:t>
            </a:r>
            <a:r>
              <a:rPr lang="fr-FR" sz="1600" dirty="0"/>
              <a:t>mesures de </a:t>
            </a:r>
            <a:r>
              <a:rPr lang="fr-FR" sz="1600" dirty="0" smtClean="0"/>
              <a:t>prévention par voie </a:t>
            </a:r>
            <a:r>
              <a:rPr lang="fr-FR" sz="1600" b="1" dirty="0" smtClean="0"/>
              <a:t>d’injonction.</a:t>
            </a:r>
          </a:p>
          <a:p>
            <a:pPr marL="1205122" lvl="2" indent="-342900">
              <a:lnSpc>
                <a:spcPct val="90000"/>
              </a:lnSpc>
              <a:buClr>
                <a:schemeClr val="accent2"/>
              </a:buClr>
              <a:buFont typeface="Calibri" panose="020F0502020204030204" pitchFamily="34" charset="0"/>
              <a:buChar char="‒"/>
              <a:defRPr/>
            </a:pPr>
            <a:r>
              <a:rPr lang="fr-FR" sz="1600" dirty="0" smtClean="0"/>
              <a:t>constat de </a:t>
            </a:r>
            <a:r>
              <a:rPr lang="fr-FR" sz="1600" b="1" dirty="0" smtClean="0"/>
              <a:t>répétition</a:t>
            </a:r>
            <a:r>
              <a:rPr lang="fr-FR" sz="1600" dirty="0" smtClean="0"/>
              <a:t> du risque pour les « situations particulièrement graves de risque exceptionnel ».</a:t>
            </a:r>
            <a:endParaRPr lang="fr-FR" sz="1600" dirty="0"/>
          </a:p>
          <a:p>
            <a:pPr marL="1663751" lvl="3" indent="-342900">
              <a:lnSpc>
                <a:spcPct val="90000"/>
              </a:lnSpc>
              <a:defRPr/>
            </a:pPr>
            <a:endParaRPr lang="fr-FR" sz="1900" b="1" u="sng" dirty="0"/>
          </a:p>
          <a:p>
            <a:pPr marL="783184" lvl="1" indent="-342900">
              <a:lnSpc>
                <a:spcPct val="90000"/>
              </a:lnSpc>
              <a:buClr>
                <a:schemeClr val="accent2"/>
              </a:buClr>
              <a:buFont typeface="Arial" panose="020B0604020202020204" pitchFamily="34" charset="0"/>
              <a:buChar char="•"/>
              <a:defRPr/>
            </a:pPr>
            <a:r>
              <a:rPr lang="fr-FR" sz="1900" dirty="0"/>
              <a:t>Infraction constatée par l’Inspection du Travail (PV</a:t>
            </a:r>
            <a:r>
              <a:rPr lang="fr-FR" sz="1900" dirty="0" smtClean="0"/>
              <a:t>).</a:t>
            </a:r>
            <a:endParaRPr lang="fr-FR" sz="1900" dirty="0">
              <a:solidFill>
                <a:srgbClr val="FF0000"/>
              </a:solidFill>
            </a:endParaRPr>
          </a:p>
          <a:p>
            <a:pPr marL="783184" lvl="1" indent="-342900">
              <a:lnSpc>
                <a:spcPct val="90000"/>
              </a:lnSpc>
              <a:buClr>
                <a:schemeClr val="accent2"/>
              </a:buClr>
              <a:buFont typeface="Arial" panose="020B0604020202020204" pitchFamily="34" charset="0"/>
              <a:buChar char="•"/>
              <a:defRPr/>
            </a:pPr>
            <a:endParaRPr lang="fr-FR" sz="1900" dirty="0"/>
          </a:p>
          <a:p>
            <a:pPr marL="783184" lvl="1" indent="-342900">
              <a:lnSpc>
                <a:spcPct val="90000"/>
              </a:lnSpc>
              <a:buClr>
                <a:schemeClr val="accent2"/>
              </a:buClr>
              <a:buFont typeface="Arial" panose="020B0604020202020204" pitchFamily="34" charset="0"/>
              <a:buChar char="•"/>
              <a:defRPr/>
            </a:pPr>
            <a:r>
              <a:rPr lang="fr-FR" sz="1900" dirty="0"/>
              <a:t>Une inobservation des </a:t>
            </a:r>
            <a:r>
              <a:rPr lang="fr-FR" sz="1900" b="1" dirty="0"/>
              <a:t>dispositions générales</a:t>
            </a:r>
            <a:r>
              <a:rPr lang="fr-FR" sz="1900" dirty="0"/>
              <a:t> </a:t>
            </a:r>
            <a:r>
              <a:rPr lang="fr-FR" sz="1900" b="1" dirty="0" smtClean="0"/>
              <a:t>étendues.</a:t>
            </a:r>
          </a:p>
          <a:p>
            <a:pPr marL="440284" lvl="1" indent="0">
              <a:lnSpc>
                <a:spcPct val="90000"/>
              </a:lnSpc>
              <a:buNone/>
              <a:defRPr/>
            </a:pPr>
            <a:endParaRPr lang="fr-FR" sz="2000" b="1" dirty="0"/>
          </a:p>
          <a:p>
            <a:pPr marL="0" indent="0">
              <a:lnSpc>
                <a:spcPct val="90000"/>
              </a:lnSpc>
              <a:buNone/>
              <a:defRPr/>
            </a:pPr>
            <a:endParaRPr lang="fr-FR" sz="1700" b="1" dirty="0"/>
          </a:p>
        </p:txBody>
      </p:sp>
      <p:sp>
        <p:nvSpPr>
          <p:cNvPr id="18438"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a:defRPr/>
            </a:pPr>
            <a:fld id="{FC8C1120-46B3-4A17-98DE-24EC30AC80EA}" type="slidenum">
              <a:rPr lang="fr-FR" sz="1700" b="1">
                <a:solidFill>
                  <a:srgbClr val="A6A6A6"/>
                </a:solidFill>
              </a:rPr>
              <a:pPr>
                <a:defRPr/>
              </a:pPr>
              <a:t>92</a:t>
            </a:fld>
            <a:endParaRPr lang="fr-FR" sz="1700" b="1" dirty="0">
              <a:solidFill>
                <a:srgbClr val="A6A6A6"/>
              </a:solidFill>
            </a:endParaRPr>
          </a:p>
        </p:txBody>
      </p:sp>
    </p:spTree>
    <p:extLst>
      <p:ext uri="{BB962C8B-B14F-4D97-AF65-F5344CB8AC3E}">
        <p14:creationId xmlns:p14="http://schemas.microsoft.com/office/powerpoint/2010/main" val="306341984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6"/>
          <p:cNvSpPr>
            <a:spLocks noGrp="1"/>
          </p:cNvSpPr>
          <p:nvPr>
            <p:ph type="title"/>
          </p:nvPr>
        </p:nvSpPr>
        <p:spPr>
          <a:xfrm>
            <a:off x="219075" y="193651"/>
            <a:ext cx="8229600" cy="1143000"/>
          </a:xfrm>
        </p:spPr>
        <p:txBody>
          <a:bodyPr>
            <a:normAutofit/>
          </a:bodyPr>
          <a:lstStyle/>
          <a:p>
            <a:r>
              <a:rPr lang="fr-FR" altLang="fr-FR" sz="2800" dirty="0" smtClean="0"/>
              <a:t>Cotisations supplémentaires</a:t>
            </a:r>
          </a:p>
        </p:txBody>
      </p:sp>
      <p:sp>
        <p:nvSpPr>
          <p:cNvPr id="10243" name="Espace réservé du contenu 7"/>
          <p:cNvSpPr>
            <a:spLocks noGrp="1"/>
          </p:cNvSpPr>
          <p:nvPr>
            <p:ph idx="4294967295"/>
          </p:nvPr>
        </p:nvSpPr>
        <p:spPr>
          <a:xfrm>
            <a:off x="628650" y="1636713"/>
            <a:ext cx="8172450" cy="4318000"/>
          </a:xfrm>
        </p:spPr>
        <p:txBody>
          <a:bodyPr>
            <a:normAutofit lnSpcReduction="10000"/>
          </a:bodyPr>
          <a:lstStyle/>
          <a:p>
            <a:pPr marL="0" indent="0">
              <a:spcBef>
                <a:spcPct val="0"/>
              </a:spcBef>
              <a:buClr>
                <a:schemeClr val="bg1"/>
              </a:buClr>
              <a:buNone/>
            </a:pPr>
            <a:r>
              <a:rPr lang="fr-FR" altLang="fr-FR" sz="2300" b="1" dirty="0" smtClean="0"/>
              <a:t>Décision</a:t>
            </a:r>
          </a:p>
          <a:p>
            <a:pPr marL="0" indent="0">
              <a:spcBef>
                <a:spcPct val="0"/>
              </a:spcBef>
              <a:buClr>
                <a:schemeClr val="bg1"/>
              </a:buClr>
              <a:buNone/>
            </a:pPr>
            <a:endParaRPr lang="fr-FR" altLang="fr-FR" b="1" i="0" dirty="0" smtClean="0"/>
          </a:p>
          <a:p>
            <a:pPr marL="295275" lvl="1" indent="-285750">
              <a:buClr>
                <a:schemeClr val="accent2"/>
              </a:buClr>
              <a:buFont typeface="Arial" panose="020B0604020202020204" pitchFamily="34" charset="0"/>
              <a:buChar char="•"/>
            </a:pPr>
            <a:r>
              <a:rPr lang="fr-FR" altLang="fr-FR" sz="1800" dirty="0"/>
              <a:t>La caisse </a:t>
            </a:r>
            <a:r>
              <a:rPr lang="fr-FR" altLang="fr-FR" sz="1800" dirty="0" smtClean="0"/>
              <a:t>le décide </a:t>
            </a:r>
            <a:r>
              <a:rPr lang="fr-FR" altLang="fr-FR" sz="1800" dirty="0"/>
              <a:t>après avis du CTR</a:t>
            </a:r>
          </a:p>
          <a:p>
            <a:pPr marL="295275" lvl="1" indent="-285750">
              <a:buClr>
                <a:schemeClr val="accent2"/>
              </a:buClr>
              <a:buFont typeface="Arial" panose="020B0604020202020204" pitchFamily="34" charset="0"/>
              <a:buChar char="•"/>
            </a:pPr>
            <a:r>
              <a:rPr lang="fr-FR" altLang="fr-FR" sz="1800" dirty="0"/>
              <a:t>Le CTR se prononce sur :</a:t>
            </a:r>
          </a:p>
          <a:p>
            <a:pPr marL="779463" lvl="3" indent="-285750">
              <a:buFont typeface="Wingdings" panose="05000000000000000000" pitchFamily="2" charset="2"/>
              <a:buChar char="q"/>
            </a:pPr>
            <a:r>
              <a:rPr lang="fr-FR" altLang="fr-FR" sz="1800" dirty="0"/>
              <a:t> </a:t>
            </a:r>
            <a:r>
              <a:rPr lang="fr-FR" altLang="fr-FR" sz="1600" dirty="0"/>
              <a:t>l’opportunité</a:t>
            </a:r>
          </a:p>
          <a:p>
            <a:pPr marL="779463" lvl="3" indent="-285750">
              <a:buFont typeface="Wingdings" panose="05000000000000000000" pitchFamily="2" charset="2"/>
              <a:buChar char="q"/>
            </a:pPr>
            <a:r>
              <a:rPr lang="fr-FR" altLang="fr-FR" sz="1600" dirty="0"/>
              <a:t> le taux à appliquer</a:t>
            </a:r>
          </a:p>
          <a:p>
            <a:pPr marL="779463" lvl="3" indent="-285750">
              <a:buFont typeface="Wingdings" panose="05000000000000000000" pitchFamily="2" charset="2"/>
              <a:buChar char="q"/>
            </a:pPr>
            <a:r>
              <a:rPr lang="fr-FR" altLang="fr-FR" sz="1600" dirty="0"/>
              <a:t> un délai (inférieur à 6 </a:t>
            </a:r>
            <a:r>
              <a:rPr lang="fr-FR" altLang="fr-FR" sz="1600" dirty="0" smtClean="0"/>
              <a:t>mois </a:t>
            </a:r>
            <a:r>
              <a:rPr lang="fr-FR" altLang="fr-FR" sz="1600" dirty="0"/>
              <a:t>ou 2 mois </a:t>
            </a:r>
            <a:r>
              <a:rPr lang="fr-FR" altLang="fr-FR" sz="1600" dirty="0" smtClean="0"/>
              <a:t>pour chantiers </a:t>
            </a:r>
            <a:r>
              <a:rPr lang="fr-FR" altLang="fr-FR" sz="1600" dirty="0"/>
              <a:t>temporaires) avant </a:t>
            </a:r>
            <a:r>
              <a:rPr lang="fr-FR" altLang="fr-FR" sz="1600" dirty="0" smtClean="0"/>
              <a:t>application </a:t>
            </a:r>
            <a:r>
              <a:rPr lang="fr-FR" altLang="fr-FR" sz="1600" dirty="0"/>
              <a:t>des taux automatiques liés à la persistance du risque (50% et 200</a:t>
            </a:r>
            <a:r>
              <a:rPr lang="fr-FR" altLang="fr-FR" sz="1600" dirty="0" smtClean="0"/>
              <a:t>%)</a:t>
            </a:r>
            <a:endParaRPr lang="fr-FR" altLang="fr-FR" sz="1600" dirty="0"/>
          </a:p>
          <a:p>
            <a:pPr lvl="1"/>
            <a:endParaRPr lang="fr-FR" altLang="fr-FR" dirty="0" smtClean="0"/>
          </a:p>
          <a:p>
            <a:pPr lvl="1"/>
            <a:endParaRPr lang="fr-FR" altLang="fr-FR" dirty="0" smtClean="0"/>
          </a:p>
          <a:p>
            <a:pPr marL="0" indent="0">
              <a:spcBef>
                <a:spcPct val="0"/>
              </a:spcBef>
              <a:buClr>
                <a:schemeClr val="bg1"/>
              </a:buClr>
              <a:buNone/>
            </a:pPr>
            <a:r>
              <a:rPr lang="fr-FR" altLang="fr-FR" sz="2300" b="1" dirty="0" smtClean="0"/>
              <a:t>Montant</a:t>
            </a:r>
          </a:p>
          <a:p>
            <a:pPr marL="0" indent="0">
              <a:spcBef>
                <a:spcPct val="0"/>
              </a:spcBef>
              <a:buClr>
                <a:schemeClr val="bg1"/>
              </a:buClr>
              <a:buNone/>
            </a:pPr>
            <a:endParaRPr lang="fr-FR" altLang="fr-FR" b="1" i="0" dirty="0" smtClean="0"/>
          </a:p>
          <a:p>
            <a:pPr marL="295275" lvl="1" indent="-285750">
              <a:buClr>
                <a:schemeClr val="accent2"/>
              </a:buClr>
              <a:buFont typeface="Arial" panose="020B0604020202020204" pitchFamily="34" charset="0"/>
              <a:buChar char="•"/>
            </a:pPr>
            <a:r>
              <a:rPr lang="fr-FR" altLang="fr-FR" sz="1800" dirty="0"/>
              <a:t>Taux minimum de 25%</a:t>
            </a:r>
          </a:p>
          <a:p>
            <a:pPr marL="295275" lvl="1" indent="-285750">
              <a:buClr>
                <a:schemeClr val="accent2"/>
              </a:buClr>
              <a:buFont typeface="Arial" panose="020B0604020202020204" pitchFamily="34" charset="0"/>
              <a:buChar char="•"/>
            </a:pPr>
            <a:r>
              <a:rPr lang="fr-FR" altLang="fr-FR" sz="1800" dirty="0"/>
              <a:t>Montant minimum, produit de 3 mois à 25%</a:t>
            </a:r>
          </a:p>
          <a:p>
            <a:pPr marL="295275" lvl="1" indent="-285750">
              <a:buClr>
                <a:schemeClr val="accent2"/>
              </a:buClr>
              <a:buFont typeface="Arial" panose="020B0604020202020204" pitchFamily="34" charset="0"/>
              <a:buChar char="•"/>
            </a:pPr>
            <a:r>
              <a:rPr lang="fr-FR" altLang="fr-FR" sz="1800" dirty="0"/>
              <a:t>Montant minimum de 1000 €</a:t>
            </a:r>
            <a:endParaRPr lang="fr-FR" altLang="fr-FR" sz="1800" dirty="0" smtClean="0"/>
          </a:p>
        </p:txBody>
      </p:sp>
      <p:sp>
        <p:nvSpPr>
          <p:cNvPr id="20487"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defTabSz="914293">
              <a:defRPr/>
            </a:pPr>
            <a:fld id="{2A6BD631-B68A-4F1C-B12F-9887EF56D1CA}" type="slidenum">
              <a:rPr lang="fr-FR" b="1" smtClean="0">
                <a:solidFill>
                  <a:schemeClr val="bg1">
                    <a:lumMod val="50000"/>
                  </a:schemeClr>
                </a:solidFill>
                <a:cs typeface="+mn-cs"/>
              </a:rPr>
              <a:pPr defTabSz="914293">
                <a:defRPr/>
              </a:pPr>
              <a:t>93</a:t>
            </a:fld>
            <a:endParaRPr lang="fr-FR" b="1" dirty="0" smtClean="0">
              <a:solidFill>
                <a:schemeClr val="bg1">
                  <a:lumMod val="50000"/>
                </a:schemeClr>
              </a:solidFill>
              <a:cs typeface="+mn-cs"/>
            </a:endParaRPr>
          </a:p>
        </p:txBody>
      </p:sp>
    </p:spTree>
    <p:extLst>
      <p:ext uri="{BB962C8B-B14F-4D97-AF65-F5344CB8AC3E}">
        <p14:creationId xmlns:p14="http://schemas.microsoft.com/office/powerpoint/2010/main" val="62720056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209550" y="433350"/>
            <a:ext cx="8229600" cy="823950"/>
          </a:xfrm>
        </p:spPr>
        <p:txBody>
          <a:bodyPr anchor="t">
            <a:noAutofit/>
          </a:bodyPr>
          <a:lstStyle/>
          <a:p>
            <a:pPr eaLnBrk="1" hangingPunct="1">
              <a:buClr>
                <a:schemeClr val="bg1"/>
              </a:buClr>
              <a:defRPr/>
            </a:pPr>
            <a:r>
              <a:rPr lang="fr-FR" sz="2800" dirty="0" smtClean="0"/>
              <a:t>Les injonctions / majorations en chiffres</a:t>
            </a:r>
            <a:r>
              <a:rPr lang="fr-FR" sz="4000" dirty="0" smtClean="0"/>
              <a:t/>
            </a:r>
            <a:br>
              <a:rPr lang="fr-FR" sz="4000" dirty="0" smtClean="0"/>
            </a:br>
            <a:r>
              <a:rPr lang="fr-FR" sz="4000" dirty="0"/>
              <a:t> </a:t>
            </a:r>
            <a:br>
              <a:rPr lang="fr-FR" sz="4000" dirty="0"/>
            </a:br>
            <a:endParaRPr lang="fr-FR" sz="4000" dirty="0"/>
          </a:p>
        </p:txBody>
      </p:sp>
      <p:sp>
        <p:nvSpPr>
          <p:cNvPr id="8" name="Espace réservé du texte 7"/>
          <p:cNvSpPr>
            <a:spLocks noGrp="1"/>
          </p:cNvSpPr>
          <p:nvPr>
            <p:ph type="body" sz="quarter" idx="13"/>
          </p:nvPr>
        </p:nvSpPr>
        <p:spPr>
          <a:xfrm>
            <a:off x="448012" y="1514476"/>
            <a:ext cx="8238787" cy="4422498"/>
          </a:xfrm>
        </p:spPr>
        <p:txBody>
          <a:bodyPr>
            <a:noAutofit/>
          </a:bodyPr>
          <a:lstStyle/>
          <a:p>
            <a:pPr algn="ctr">
              <a:lnSpc>
                <a:spcPct val="115000"/>
              </a:lnSpc>
              <a:spcBef>
                <a:spcPts val="0"/>
              </a:spcBef>
              <a:buClr>
                <a:srgbClr val="AB2E81"/>
              </a:buClr>
            </a:pPr>
            <a:r>
              <a:rPr lang="fr-FR" dirty="0">
                <a:solidFill>
                  <a:srgbClr val="AB2E81"/>
                </a:solidFill>
                <a:latin typeface="Calibri"/>
                <a:ea typeface="Calibri"/>
                <a:cs typeface="Times New Roman"/>
              </a:rPr>
              <a:t>	</a:t>
            </a:r>
            <a:r>
              <a:rPr lang="fr-FR" dirty="0" smtClean="0">
                <a:solidFill>
                  <a:srgbClr val="AB2E81"/>
                </a:solidFill>
                <a:latin typeface="Calibri"/>
                <a:ea typeface="Calibri"/>
                <a:cs typeface="Times New Roman"/>
              </a:rPr>
              <a:t>		  Le </a:t>
            </a:r>
            <a:r>
              <a:rPr lang="fr-FR" dirty="0">
                <a:solidFill>
                  <a:srgbClr val="AB2E81"/>
                </a:solidFill>
                <a:latin typeface="Calibri"/>
                <a:ea typeface="Calibri"/>
                <a:cs typeface="Times New Roman"/>
              </a:rPr>
              <a:t>nombre d’injonctions est </a:t>
            </a:r>
            <a:r>
              <a:rPr lang="fr-FR" b="1" dirty="0">
                <a:solidFill>
                  <a:srgbClr val="AB2E81"/>
                </a:solidFill>
                <a:latin typeface="Calibri"/>
                <a:ea typeface="Calibri"/>
                <a:cs typeface="Times New Roman"/>
              </a:rPr>
              <a:t>modéré et stable </a:t>
            </a:r>
            <a:r>
              <a:rPr lang="fr-FR" b="1" dirty="0" smtClean="0">
                <a:solidFill>
                  <a:srgbClr val="AB2E81"/>
                </a:solidFill>
                <a:latin typeface="Calibri"/>
                <a:ea typeface="Calibri"/>
                <a:cs typeface="Times New Roman"/>
              </a:rPr>
              <a:t>ces </a:t>
            </a:r>
            <a:r>
              <a:rPr lang="fr-FR" b="1" dirty="0">
                <a:solidFill>
                  <a:srgbClr val="AB2E81"/>
                </a:solidFill>
                <a:latin typeface="Calibri"/>
                <a:ea typeface="Calibri"/>
                <a:cs typeface="Times New Roman"/>
              </a:rPr>
              <a:t>dernières années </a:t>
            </a:r>
            <a:r>
              <a:rPr lang="fr-FR" dirty="0" smtClean="0">
                <a:solidFill>
                  <a:srgbClr val="AB2E81"/>
                </a:solidFill>
                <a:latin typeface="Calibri"/>
                <a:ea typeface="Calibri"/>
                <a:cs typeface="Times New Roman"/>
              </a:rPr>
              <a:t>        </a:t>
            </a:r>
            <a:r>
              <a:rPr lang="fr-FR" b="1" dirty="0" smtClean="0">
                <a:solidFill>
                  <a:srgbClr val="AB2E81"/>
                </a:solidFill>
                <a:latin typeface="Calibri"/>
                <a:ea typeface="Calibri"/>
                <a:cs typeface="Times New Roman"/>
              </a:rPr>
              <a:t>			</a:t>
            </a:r>
          </a:p>
          <a:p>
            <a:pPr lvl="0" algn="just">
              <a:lnSpc>
                <a:spcPct val="115000"/>
              </a:lnSpc>
              <a:buClr>
                <a:srgbClr val="AB2E81"/>
              </a:buClr>
            </a:pPr>
            <a:r>
              <a:rPr lang="fr-FR" b="1" dirty="0" smtClean="0">
                <a:solidFill>
                  <a:srgbClr val="AB2E81"/>
                </a:solidFill>
                <a:latin typeface="Calibri"/>
                <a:ea typeface="Calibri"/>
                <a:cs typeface="Times New Roman"/>
              </a:rPr>
              <a:t> </a:t>
            </a:r>
          </a:p>
          <a:p>
            <a:pPr lvl="0" algn="just">
              <a:lnSpc>
                <a:spcPct val="115000"/>
              </a:lnSpc>
              <a:buClr>
                <a:srgbClr val="AB2E81"/>
              </a:buClr>
            </a:pPr>
            <a:endParaRPr lang="fr-FR" sz="1600" b="1" dirty="0">
              <a:solidFill>
                <a:srgbClr val="AB2E81"/>
              </a:solidFill>
              <a:latin typeface="Calibri"/>
              <a:cs typeface="Times New Roman"/>
            </a:endParaRPr>
          </a:p>
          <a:p>
            <a:pPr lvl="0" algn="just">
              <a:lnSpc>
                <a:spcPct val="115000"/>
              </a:lnSpc>
              <a:buClr>
                <a:srgbClr val="AB2E81"/>
              </a:buClr>
            </a:pPr>
            <a:endParaRPr lang="fr-FR" sz="1600" b="1" dirty="0" smtClean="0">
              <a:solidFill>
                <a:srgbClr val="AB2E81"/>
              </a:solidFill>
              <a:latin typeface="Calibri"/>
              <a:cs typeface="Times New Roman"/>
            </a:endParaRPr>
          </a:p>
          <a:p>
            <a:pPr lvl="0" algn="just">
              <a:lnSpc>
                <a:spcPct val="115000"/>
              </a:lnSpc>
              <a:buClr>
                <a:srgbClr val="AB2E81"/>
              </a:buClr>
            </a:pPr>
            <a:endParaRPr lang="fr-FR" sz="1600" b="1" dirty="0">
              <a:solidFill>
                <a:srgbClr val="AB2E81"/>
              </a:solidFill>
              <a:latin typeface="Calibri"/>
              <a:cs typeface="Times New Roman"/>
            </a:endParaRPr>
          </a:p>
          <a:p>
            <a:pPr lvl="0" algn="just">
              <a:lnSpc>
                <a:spcPct val="115000"/>
              </a:lnSpc>
              <a:buClr>
                <a:srgbClr val="AB2E81"/>
              </a:buClr>
            </a:pPr>
            <a:endParaRPr lang="fr-FR" dirty="0" smtClean="0">
              <a:solidFill>
                <a:srgbClr val="AB2E81"/>
              </a:solidFill>
              <a:latin typeface="Calibri"/>
              <a:ea typeface="Calibri"/>
              <a:cs typeface="Times New Roman"/>
            </a:endParaRPr>
          </a:p>
          <a:p>
            <a:pPr lvl="0" algn="just">
              <a:spcBef>
                <a:spcPts val="0"/>
              </a:spcBef>
              <a:buClr>
                <a:srgbClr val="AB2E81"/>
              </a:buClr>
            </a:pPr>
            <a:r>
              <a:rPr lang="fr-FR" b="1" dirty="0">
                <a:solidFill>
                  <a:srgbClr val="AB2E81"/>
                </a:solidFill>
                <a:latin typeface="Calibri"/>
                <a:ea typeface="Calibri"/>
                <a:cs typeface="Times New Roman"/>
              </a:rPr>
              <a:t>Les injonctions ne donnent lieu à majoration </a:t>
            </a:r>
            <a:r>
              <a:rPr lang="fr-FR" b="1" u="sng" dirty="0">
                <a:solidFill>
                  <a:srgbClr val="AB2E81"/>
                </a:solidFill>
                <a:latin typeface="Calibri"/>
                <a:ea typeface="Calibri"/>
                <a:cs typeface="Times New Roman"/>
              </a:rPr>
              <a:t>que dans la moitié des cas </a:t>
            </a:r>
            <a:r>
              <a:rPr lang="fr-FR" b="1" dirty="0">
                <a:solidFill>
                  <a:srgbClr val="AB2E81"/>
                </a:solidFill>
                <a:latin typeface="Calibri"/>
                <a:ea typeface="Calibri"/>
                <a:cs typeface="Times New Roman"/>
              </a:rPr>
              <a:t>:</a:t>
            </a:r>
          </a:p>
          <a:p>
            <a:pPr lvl="0" algn="just">
              <a:spcBef>
                <a:spcPts val="0"/>
              </a:spcBef>
              <a:buClr>
                <a:srgbClr val="AB2E81"/>
              </a:buClr>
            </a:pPr>
            <a:r>
              <a:rPr lang="fr-FR" dirty="0">
                <a:solidFill>
                  <a:srgbClr val="AB2E81"/>
                </a:solidFill>
                <a:latin typeface="Calibri"/>
                <a:ea typeface="Calibri"/>
                <a:cs typeface="Times New Roman"/>
              </a:rPr>
              <a:t>En </a:t>
            </a:r>
            <a:r>
              <a:rPr lang="fr-FR" dirty="0" smtClean="0">
                <a:solidFill>
                  <a:srgbClr val="AB2E81"/>
                </a:solidFill>
                <a:latin typeface="Calibri"/>
                <a:ea typeface="Calibri"/>
                <a:cs typeface="Times New Roman"/>
              </a:rPr>
              <a:t>2017 </a:t>
            </a:r>
            <a:r>
              <a:rPr lang="fr-FR" dirty="0">
                <a:solidFill>
                  <a:srgbClr val="AB2E81"/>
                </a:solidFill>
                <a:latin typeface="Calibri"/>
                <a:ea typeface="Calibri"/>
                <a:cs typeface="Times New Roman"/>
              </a:rPr>
              <a:t>:</a:t>
            </a:r>
          </a:p>
          <a:p>
            <a:pPr marL="836613" lvl="3" indent="-342900" algn="just">
              <a:spcBef>
                <a:spcPts val="0"/>
              </a:spcBef>
              <a:buClr>
                <a:srgbClr val="AB2E81"/>
              </a:buClr>
              <a:buFont typeface="Arial" panose="020B0604020202020204" pitchFamily="34" charset="0"/>
              <a:buChar char="•"/>
            </a:pPr>
            <a:r>
              <a:rPr lang="fr-FR" sz="1400" dirty="0" smtClean="0">
                <a:solidFill>
                  <a:srgbClr val="000000"/>
                </a:solidFill>
                <a:latin typeface="Calibri"/>
                <a:ea typeface="Calibri"/>
                <a:cs typeface="Times New Roman"/>
              </a:rPr>
              <a:t>1 295 </a:t>
            </a:r>
            <a:r>
              <a:rPr lang="fr-FR" sz="1400" dirty="0">
                <a:solidFill>
                  <a:srgbClr val="000000"/>
                </a:solidFill>
                <a:latin typeface="Calibri"/>
                <a:ea typeface="Calibri"/>
                <a:cs typeface="Times New Roman"/>
              </a:rPr>
              <a:t>injonctions ont été mises.</a:t>
            </a:r>
          </a:p>
          <a:p>
            <a:pPr marL="836613" lvl="3" indent="-342900" algn="just">
              <a:spcBef>
                <a:spcPts val="0"/>
              </a:spcBef>
              <a:buClr>
                <a:srgbClr val="AB2E81"/>
              </a:buClr>
              <a:buFont typeface="Arial" panose="020B0604020202020204" pitchFamily="34" charset="0"/>
              <a:buChar char="•"/>
            </a:pPr>
            <a:r>
              <a:rPr lang="fr-FR" sz="1400" dirty="0" smtClean="0">
                <a:solidFill>
                  <a:srgbClr val="000000"/>
                </a:solidFill>
                <a:latin typeface="Calibri"/>
                <a:ea typeface="Calibri"/>
                <a:cs typeface="Times New Roman"/>
              </a:rPr>
              <a:t>350 </a:t>
            </a:r>
            <a:r>
              <a:rPr lang="fr-FR" sz="1400" dirty="0">
                <a:solidFill>
                  <a:srgbClr val="000000"/>
                </a:solidFill>
                <a:latin typeface="Calibri"/>
                <a:ea typeface="Calibri"/>
                <a:cs typeface="Times New Roman"/>
              </a:rPr>
              <a:t>nouvelles majorations ont été appliquées </a:t>
            </a:r>
            <a:r>
              <a:rPr lang="fr-FR" sz="1400" dirty="0" smtClean="0">
                <a:solidFill>
                  <a:srgbClr val="000000"/>
                </a:solidFill>
                <a:latin typeface="Calibri"/>
                <a:ea typeface="Calibri"/>
                <a:cs typeface="Times New Roman"/>
              </a:rPr>
              <a:t>soit </a:t>
            </a:r>
            <a:r>
              <a:rPr lang="fr-FR" sz="1400" b="1" dirty="0" smtClean="0">
                <a:solidFill>
                  <a:srgbClr val="000000"/>
                </a:solidFill>
                <a:latin typeface="Calibri"/>
                <a:ea typeface="Calibri"/>
                <a:cs typeface="Times New Roman"/>
              </a:rPr>
              <a:t>27 </a:t>
            </a:r>
            <a:r>
              <a:rPr lang="fr-FR" sz="1400" b="1" dirty="0">
                <a:solidFill>
                  <a:srgbClr val="000000"/>
                </a:solidFill>
                <a:latin typeface="Calibri"/>
                <a:ea typeface="Calibri"/>
                <a:cs typeface="Times New Roman"/>
              </a:rPr>
              <a:t>% du nombre d’injonctions de </a:t>
            </a:r>
            <a:r>
              <a:rPr lang="fr-FR" sz="1400" b="1" dirty="0" smtClean="0">
                <a:solidFill>
                  <a:srgbClr val="000000"/>
                </a:solidFill>
                <a:latin typeface="Calibri"/>
                <a:ea typeface="Calibri"/>
                <a:cs typeface="Times New Roman"/>
              </a:rPr>
              <a:t>2017.</a:t>
            </a:r>
            <a:endParaRPr lang="fr-FR" sz="1400" b="1" dirty="0">
              <a:solidFill>
                <a:srgbClr val="000000"/>
              </a:solidFill>
              <a:latin typeface="Calibri"/>
              <a:ea typeface="Calibri"/>
              <a:cs typeface="Times New Roman"/>
            </a:endParaRPr>
          </a:p>
          <a:p>
            <a:pPr lvl="0" algn="just">
              <a:spcBef>
                <a:spcPts val="0"/>
              </a:spcBef>
              <a:buClr>
                <a:srgbClr val="AB2E81"/>
              </a:buClr>
            </a:pPr>
            <a:endParaRPr lang="fr-FR" dirty="0" smtClean="0">
              <a:solidFill>
                <a:srgbClr val="AB2E81"/>
              </a:solidFill>
              <a:latin typeface="Calibri"/>
              <a:ea typeface="Calibri"/>
              <a:cs typeface="Times New Roman"/>
            </a:endParaRPr>
          </a:p>
          <a:p>
            <a:pPr lvl="0" algn="just">
              <a:spcBef>
                <a:spcPts val="0"/>
              </a:spcBef>
              <a:buClr>
                <a:srgbClr val="AB2E81"/>
              </a:buClr>
            </a:pPr>
            <a:r>
              <a:rPr lang="fr-FR" dirty="0" smtClean="0">
                <a:solidFill>
                  <a:srgbClr val="AB2E81"/>
                </a:solidFill>
                <a:latin typeface="Calibri"/>
                <a:ea typeface="Calibri"/>
                <a:cs typeface="Times New Roman"/>
              </a:rPr>
              <a:t>A </a:t>
            </a:r>
            <a:r>
              <a:rPr lang="fr-FR" dirty="0">
                <a:solidFill>
                  <a:srgbClr val="AB2E81"/>
                </a:solidFill>
                <a:latin typeface="Calibri"/>
                <a:ea typeface="Calibri"/>
                <a:cs typeface="Times New Roman"/>
              </a:rPr>
              <a:t>titre de comparaison et d’illustration </a:t>
            </a:r>
            <a:r>
              <a:rPr lang="fr-FR">
                <a:solidFill>
                  <a:srgbClr val="AB2E81"/>
                </a:solidFill>
                <a:latin typeface="Calibri"/>
                <a:ea typeface="Calibri"/>
                <a:cs typeface="Times New Roman"/>
              </a:rPr>
              <a:t>sur </a:t>
            </a:r>
            <a:r>
              <a:rPr lang="fr-FR" smtClean="0">
                <a:solidFill>
                  <a:srgbClr val="AB2E81"/>
                </a:solidFill>
                <a:latin typeface="Calibri"/>
                <a:ea typeface="Calibri"/>
                <a:cs typeface="Times New Roman"/>
              </a:rPr>
              <a:t>2017 </a:t>
            </a:r>
            <a:r>
              <a:rPr lang="fr-FR" dirty="0">
                <a:solidFill>
                  <a:srgbClr val="AB2E81"/>
                </a:solidFill>
                <a:latin typeface="Calibri"/>
                <a:ea typeface="Calibri"/>
                <a:cs typeface="Times New Roman"/>
              </a:rPr>
              <a:t>:</a:t>
            </a:r>
          </a:p>
          <a:p>
            <a:pPr marL="779463" lvl="3" indent="-285750" algn="just">
              <a:spcBef>
                <a:spcPts val="0"/>
              </a:spcBef>
              <a:buClr>
                <a:srgbClr val="AB2E81"/>
              </a:buClr>
              <a:buFont typeface="Arial" panose="020B0604020202020204" pitchFamily="34" charset="0"/>
              <a:buChar char="•"/>
            </a:pPr>
            <a:r>
              <a:rPr lang="fr-FR" sz="1400" b="1" dirty="0" smtClean="0">
                <a:solidFill>
                  <a:schemeClr val="accent6"/>
                </a:solidFill>
                <a:latin typeface="Calibri"/>
                <a:ea typeface="Calibri"/>
                <a:cs typeface="Times New Roman"/>
              </a:rPr>
              <a:t>Les </a:t>
            </a:r>
            <a:r>
              <a:rPr lang="fr-FR" sz="1400" b="1" dirty="0">
                <a:solidFill>
                  <a:schemeClr val="accent6"/>
                </a:solidFill>
                <a:latin typeface="Calibri"/>
                <a:ea typeface="Calibri"/>
                <a:cs typeface="Times New Roman"/>
              </a:rPr>
              <a:t>majorations actives </a:t>
            </a:r>
            <a:r>
              <a:rPr lang="fr-FR" sz="1400" dirty="0">
                <a:solidFill>
                  <a:schemeClr val="accent6"/>
                </a:solidFill>
                <a:latin typeface="Calibri"/>
                <a:ea typeface="Calibri"/>
                <a:cs typeface="Times New Roman"/>
              </a:rPr>
              <a:t>sur </a:t>
            </a:r>
            <a:r>
              <a:rPr lang="fr-FR" sz="1400" dirty="0" smtClean="0">
                <a:solidFill>
                  <a:schemeClr val="accent6"/>
                </a:solidFill>
                <a:latin typeface="Calibri"/>
                <a:ea typeface="Calibri"/>
                <a:cs typeface="Times New Roman"/>
              </a:rPr>
              <a:t>2017 </a:t>
            </a:r>
            <a:r>
              <a:rPr lang="fr-FR" sz="1400" dirty="0">
                <a:solidFill>
                  <a:schemeClr val="accent6"/>
                </a:solidFill>
                <a:latin typeface="Calibri"/>
                <a:ea typeface="Calibri"/>
                <a:cs typeface="Times New Roman"/>
              </a:rPr>
              <a:t>(ayant débuté entre </a:t>
            </a:r>
            <a:r>
              <a:rPr lang="fr-FR" sz="1400" dirty="0" smtClean="0">
                <a:solidFill>
                  <a:schemeClr val="accent6"/>
                </a:solidFill>
                <a:latin typeface="Calibri"/>
                <a:ea typeface="Calibri"/>
                <a:cs typeface="Times New Roman"/>
              </a:rPr>
              <a:t>2010 </a:t>
            </a:r>
            <a:r>
              <a:rPr lang="fr-FR" sz="1400" dirty="0">
                <a:solidFill>
                  <a:schemeClr val="accent6"/>
                </a:solidFill>
                <a:latin typeface="Calibri"/>
                <a:ea typeface="Calibri"/>
                <a:cs typeface="Times New Roman"/>
              </a:rPr>
              <a:t>et </a:t>
            </a:r>
            <a:r>
              <a:rPr lang="fr-FR" sz="1400" dirty="0" smtClean="0">
                <a:solidFill>
                  <a:schemeClr val="accent6"/>
                </a:solidFill>
                <a:latin typeface="Calibri"/>
                <a:ea typeface="Calibri"/>
                <a:cs typeface="Times New Roman"/>
              </a:rPr>
              <a:t>2017) </a:t>
            </a:r>
            <a:r>
              <a:rPr lang="fr-FR" sz="1400" dirty="0">
                <a:solidFill>
                  <a:schemeClr val="accent6"/>
                </a:solidFill>
                <a:latin typeface="Calibri"/>
                <a:ea typeface="Calibri"/>
                <a:cs typeface="Times New Roman"/>
              </a:rPr>
              <a:t>représentent </a:t>
            </a:r>
            <a:r>
              <a:rPr lang="fr-FR" sz="1400" b="1" dirty="0" smtClean="0">
                <a:solidFill>
                  <a:schemeClr val="accent6"/>
                </a:solidFill>
                <a:latin typeface="Calibri"/>
                <a:ea typeface="Calibri"/>
                <a:cs typeface="Times New Roman"/>
              </a:rPr>
              <a:t>10,4 </a:t>
            </a:r>
            <a:r>
              <a:rPr lang="fr-FR" sz="1400" b="1" dirty="0">
                <a:solidFill>
                  <a:schemeClr val="accent6"/>
                </a:solidFill>
                <a:latin typeface="Calibri"/>
                <a:ea typeface="Calibri"/>
                <a:cs typeface="Times New Roman"/>
              </a:rPr>
              <a:t>M€.</a:t>
            </a:r>
          </a:p>
          <a:p>
            <a:pPr marL="779463" lvl="3" indent="-285750" algn="just">
              <a:spcBef>
                <a:spcPts val="0"/>
              </a:spcBef>
              <a:buClr>
                <a:srgbClr val="AB2E81"/>
              </a:buClr>
              <a:buFont typeface="Arial" panose="020B0604020202020204" pitchFamily="34" charset="0"/>
              <a:buChar char="•"/>
            </a:pPr>
            <a:r>
              <a:rPr lang="fr-FR" sz="1400" b="1" dirty="0" smtClean="0">
                <a:solidFill>
                  <a:schemeClr val="accent6"/>
                </a:solidFill>
                <a:latin typeface="Calibri"/>
                <a:ea typeface="Calibri"/>
                <a:cs typeface="Times New Roman"/>
              </a:rPr>
              <a:t>Les </a:t>
            </a:r>
            <a:r>
              <a:rPr lang="fr-FR" sz="1400" b="1" dirty="0">
                <a:solidFill>
                  <a:schemeClr val="accent6"/>
                </a:solidFill>
                <a:latin typeface="Calibri"/>
                <a:ea typeface="Calibri"/>
                <a:cs typeface="Times New Roman"/>
              </a:rPr>
              <a:t>ristournes </a:t>
            </a:r>
            <a:r>
              <a:rPr lang="fr-FR" sz="1400" dirty="0">
                <a:solidFill>
                  <a:schemeClr val="accent6"/>
                </a:solidFill>
                <a:latin typeface="Calibri"/>
                <a:ea typeface="Calibri"/>
                <a:cs typeface="Times New Roman"/>
              </a:rPr>
              <a:t>avec impact financier sur </a:t>
            </a:r>
            <a:r>
              <a:rPr lang="fr-FR" sz="1400" dirty="0" smtClean="0">
                <a:solidFill>
                  <a:schemeClr val="accent6"/>
                </a:solidFill>
                <a:latin typeface="Calibri"/>
                <a:ea typeface="Calibri"/>
                <a:cs typeface="Times New Roman"/>
              </a:rPr>
              <a:t>2017 </a:t>
            </a:r>
            <a:r>
              <a:rPr lang="fr-FR" sz="1400" dirty="0">
                <a:solidFill>
                  <a:schemeClr val="accent6"/>
                </a:solidFill>
                <a:latin typeface="Calibri"/>
                <a:ea typeface="Calibri"/>
                <a:cs typeface="Times New Roman"/>
              </a:rPr>
              <a:t>représentent </a:t>
            </a:r>
            <a:r>
              <a:rPr lang="fr-FR" sz="1400" b="1" dirty="0" smtClean="0">
                <a:solidFill>
                  <a:schemeClr val="accent6"/>
                </a:solidFill>
                <a:latin typeface="Calibri"/>
                <a:ea typeface="Calibri"/>
                <a:cs typeface="Times New Roman"/>
              </a:rPr>
              <a:t>10,5 </a:t>
            </a:r>
            <a:r>
              <a:rPr lang="fr-FR" sz="1400" b="1" dirty="0">
                <a:solidFill>
                  <a:schemeClr val="accent6"/>
                </a:solidFill>
                <a:latin typeface="Calibri"/>
                <a:ea typeface="Calibri"/>
                <a:cs typeface="Times New Roman"/>
              </a:rPr>
              <a:t>M€.</a:t>
            </a:r>
          </a:p>
          <a:p>
            <a:pPr lvl="3" algn="just">
              <a:lnSpc>
                <a:spcPct val="115000"/>
              </a:lnSpc>
              <a:buClr>
                <a:srgbClr val="AB2E81"/>
              </a:buClr>
              <a:buNone/>
            </a:pPr>
            <a:endParaRPr lang="fr-FR" sz="1400" b="1" dirty="0" smtClean="0">
              <a:solidFill>
                <a:srgbClr val="000000"/>
              </a:solidFill>
              <a:latin typeface="Calibri"/>
              <a:ea typeface="Calibri"/>
              <a:cs typeface="Times New Roman"/>
            </a:endParaRPr>
          </a:p>
        </p:txBody>
      </p:sp>
      <p:sp>
        <p:nvSpPr>
          <p:cNvPr id="18438" name="Espace réservé du numéro de diapositive 5"/>
          <p:cNvSpPr txBox="1">
            <a:spLocks noGrp="1"/>
          </p:cNvSpPr>
          <p:nvPr/>
        </p:nvSpPr>
        <p:spPr bwMode="auto">
          <a:xfrm>
            <a:off x="117540" y="6356467"/>
            <a:ext cx="676947" cy="365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a:defRPr/>
            </a:pPr>
            <a:fld id="{FC8C1120-46B3-4A17-98DE-24EC30AC80EA}" type="slidenum">
              <a:rPr lang="fr-FR" sz="1700" b="1">
                <a:solidFill>
                  <a:srgbClr val="A6A6A6"/>
                </a:solidFill>
              </a:rPr>
              <a:pPr>
                <a:defRPr/>
              </a:pPr>
              <a:t>94</a:t>
            </a:fld>
            <a:endParaRPr lang="fr-FR" sz="1700" b="1" dirty="0">
              <a:solidFill>
                <a:srgbClr val="A6A6A6"/>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4162" y="1987551"/>
            <a:ext cx="5291988" cy="106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871968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6"/>
          <p:cNvSpPr>
            <a:spLocks noGrp="1"/>
          </p:cNvSpPr>
          <p:nvPr>
            <p:ph type="title"/>
          </p:nvPr>
        </p:nvSpPr>
        <p:spPr>
          <a:xfrm>
            <a:off x="117537" y="117451"/>
            <a:ext cx="8229600" cy="1143000"/>
          </a:xfrm>
        </p:spPr>
        <p:txBody>
          <a:bodyPr anchor="ctr">
            <a:normAutofit/>
          </a:bodyPr>
          <a:lstStyle/>
          <a:p>
            <a:pPr eaLnBrk="1" hangingPunct="1">
              <a:buClr>
                <a:schemeClr val="bg1"/>
              </a:buClr>
              <a:buFont typeface="Arial" charset="0"/>
              <a:buNone/>
            </a:pPr>
            <a:r>
              <a:rPr lang="fr-FR" altLang="fr-FR" sz="2800" dirty="0" smtClean="0"/>
              <a:t> Ristourne travail</a:t>
            </a:r>
            <a:endParaRPr lang="fr-FR" altLang="fr-FR" sz="2800" b="0" dirty="0" smtClean="0"/>
          </a:p>
        </p:txBody>
      </p:sp>
      <p:sp>
        <p:nvSpPr>
          <p:cNvPr id="8" name="Espace réservé du texte 7"/>
          <p:cNvSpPr>
            <a:spLocks noGrp="1"/>
          </p:cNvSpPr>
          <p:nvPr>
            <p:ph type="body" idx="4294967295"/>
          </p:nvPr>
        </p:nvSpPr>
        <p:spPr>
          <a:xfrm>
            <a:off x="457200" y="1466850"/>
            <a:ext cx="8267700" cy="4075113"/>
          </a:xfrm>
        </p:spPr>
        <p:txBody>
          <a:bodyPr>
            <a:normAutofit/>
          </a:bodyPr>
          <a:lstStyle/>
          <a:p>
            <a:pPr>
              <a:lnSpc>
                <a:spcPct val="110000"/>
              </a:lnSpc>
              <a:spcBef>
                <a:spcPts val="600"/>
              </a:spcBef>
              <a:spcAft>
                <a:spcPts val="1156"/>
              </a:spcAft>
              <a:defRPr/>
            </a:pPr>
            <a:r>
              <a:rPr lang="fr-FR" sz="2200" b="1" dirty="0" smtClean="0"/>
              <a:t>Minoration </a:t>
            </a:r>
            <a:r>
              <a:rPr lang="fr-FR" sz="2200" b="1" dirty="0"/>
              <a:t>maximale de 25% du taux net de la cotisation </a:t>
            </a:r>
            <a:r>
              <a:rPr lang="fr-FR" sz="2200" b="1" dirty="0" smtClean="0"/>
              <a:t>AT</a:t>
            </a:r>
          </a:p>
          <a:p>
            <a:pPr>
              <a:lnSpc>
                <a:spcPct val="110000"/>
              </a:lnSpc>
              <a:spcBef>
                <a:spcPts val="600"/>
              </a:spcBef>
              <a:spcAft>
                <a:spcPts val="600"/>
              </a:spcAft>
              <a:defRPr/>
            </a:pPr>
            <a:r>
              <a:rPr lang="fr-FR" sz="2200" b="1" dirty="0" smtClean="0"/>
              <a:t>Bénéficiaires :</a:t>
            </a:r>
            <a:endParaRPr lang="fr-FR" sz="2200" b="1" dirty="0"/>
          </a:p>
          <a:p>
            <a:pPr marL="352425" lvl="1" indent="-342900">
              <a:lnSpc>
                <a:spcPct val="120000"/>
              </a:lnSpc>
              <a:spcBef>
                <a:spcPts val="0"/>
              </a:spcBef>
              <a:spcAft>
                <a:spcPts val="600"/>
              </a:spcAft>
              <a:buFont typeface="+mj-lt"/>
              <a:buAutoNum type="arabicPeriod"/>
              <a:defRPr/>
            </a:pPr>
            <a:r>
              <a:rPr lang="fr-FR" sz="1700" dirty="0" smtClean="0"/>
              <a:t>établissements </a:t>
            </a:r>
            <a:r>
              <a:rPr lang="fr-FR" sz="1700" dirty="0"/>
              <a:t>à tarification collective ou mixte (part mutualisée)</a:t>
            </a:r>
          </a:p>
          <a:p>
            <a:pPr marL="352425" lvl="1" indent="-342900">
              <a:lnSpc>
                <a:spcPct val="120000"/>
              </a:lnSpc>
              <a:spcBef>
                <a:spcPts val="0"/>
              </a:spcBef>
              <a:spcAft>
                <a:spcPts val="600"/>
              </a:spcAft>
              <a:buFont typeface="+mj-lt"/>
              <a:buAutoNum type="arabicPeriod"/>
              <a:defRPr/>
            </a:pPr>
            <a:r>
              <a:rPr lang="fr-FR" sz="1700" dirty="0" smtClean="0"/>
              <a:t>effort </a:t>
            </a:r>
            <a:r>
              <a:rPr lang="fr-FR" sz="1700" dirty="0"/>
              <a:t>soutenu de prévention pour diminuer fréquence et gravité </a:t>
            </a:r>
            <a:r>
              <a:rPr lang="fr-FR" sz="1700" dirty="0" smtClean="0"/>
              <a:t>des </a:t>
            </a:r>
            <a:r>
              <a:rPr lang="fr-FR" sz="1700" dirty="0"/>
              <a:t>ATMP</a:t>
            </a:r>
          </a:p>
          <a:p>
            <a:pPr algn="ctr">
              <a:lnSpc>
                <a:spcPct val="120000"/>
              </a:lnSpc>
              <a:spcBef>
                <a:spcPts val="1156"/>
              </a:spcBef>
              <a:spcAft>
                <a:spcPts val="1156"/>
              </a:spcAft>
              <a:defRPr/>
            </a:pPr>
            <a:endParaRPr lang="fr-FR" sz="2200" b="1" dirty="0" smtClean="0"/>
          </a:p>
          <a:p>
            <a:pPr algn="ctr">
              <a:lnSpc>
                <a:spcPct val="120000"/>
              </a:lnSpc>
              <a:spcBef>
                <a:spcPts val="1156"/>
              </a:spcBef>
              <a:spcAft>
                <a:spcPts val="1156"/>
              </a:spcAft>
              <a:defRPr/>
            </a:pPr>
            <a:r>
              <a:rPr lang="fr-FR" sz="2200" b="1" dirty="0" smtClean="0"/>
              <a:t>Les </a:t>
            </a:r>
            <a:r>
              <a:rPr lang="fr-FR" sz="2200" b="1" dirty="0"/>
              <a:t>ristournes sont accordées </a:t>
            </a:r>
            <a:r>
              <a:rPr lang="fr-FR" sz="2200" b="1" dirty="0" smtClean="0"/>
              <a:t>par la </a:t>
            </a:r>
            <a:r>
              <a:rPr lang="fr-FR" sz="2200" b="1" dirty="0"/>
              <a:t>caisse régionale sur rapport motivé de son service de </a:t>
            </a:r>
            <a:r>
              <a:rPr lang="fr-FR" sz="2200" b="1" dirty="0" smtClean="0"/>
              <a:t>prévention.</a:t>
            </a:r>
            <a:endParaRPr lang="fr-FR" sz="2200" b="1" dirty="0"/>
          </a:p>
        </p:txBody>
      </p:sp>
      <p:sp>
        <p:nvSpPr>
          <p:cNvPr id="18438" name="Espace réservé du numéro de diapositive 5"/>
          <p:cNvSpPr txBox="1">
            <a:spLocks noGrp="1"/>
          </p:cNvSpPr>
          <p:nvPr/>
        </p:nvSpPr>
        <p:spPr bwMode="auto">
          <a:xfrm>
            <a:off x="117537" y="6356467"/>
            <a:ext cx="675460" cy="365040"/>
          </a:xfrm>
          <a:prstGeom prst="rect">
            <a:avLst/>
          </a:prstGeom>
          <a:noFill/>
          <a:extLst/>
        </p:spPr>
        <p:txBody>
          <a:bodyPr lIns="91429" tIns="45715" rIns="91429" bIns="45715" anchor="ctr"/>
          <a:lstStyle>
            <a:lvl1pPr>
              <a:defRPr sz="1900">
                <a:solidFill>
                  <a:schemeClr val="tx1"/>
                </a:solidFill>
                <a:latin typeface="Arial" charset="0"/>
              </a:defRPr>
            </a:lvl1pPr>
            <a:lvl2pPr marL="742950" indent="-285750">
              <a:defRPr sz="1900">
                <a:solidFill>
                  <a:schemeClr val="tx1"/>
                </a:solidFill>
                <a:latin typeface="Arial" charset="0"/>
              </a:defRPr>
            </a:lvl2pPr>
            <a:lvl3pPr marL="1143000" indent="-228600">
              <a:defRPr sz="1900">
                <a:solidFill>
                  <a:schemeClr val="tx1"/>
                </a:solidFill>
                <a:latin typeface="Arial" charset="0"/>
              </a:defRPr>
            </a:lvl3pPr>
            <a:lvl4pPr marL="1600200" indent="-228600">
              <a:defRPr sz="1900">
                <a:solidFill>
                  <a:schemeClr val="tx1"/>
                </a:solidFill>
                <a:latin typeface="Arial" charset="0"/>
              </a:defRPr>
            </a:lvl4pPr>
            <a:lvl5pPr marL="2057400" indent="-228600">
              <a:defRPr sz="1900">
                <a:solidFill>
                  <a:schemeClr val="tx1"/>
                </a:solidFill>
                <a:latin typeface="Arial" charset="0"/>
              </a:defRPr>
            </a:lvl5pPr>
            <a:lvl6pPr marL="2514600" indent="-228600" defTabSz="949325" fontAlgn="base">
              <a:spcBef>
                <a:spcPct val="0"/>
              </a:spcBef>
              <a:spcAft>
                <a:spcPct val="0"/>
              </a:spcAft>
              <a:defRPr sz="1900">
                <a:solidFill>
                  <a:schemeClr val="tx1"/>
                </a:solidFill>
                <a:latin typeface="Arial" charset="0"/>
              </a:defRPr>
            </a:lvl6pPr>
            <a:lvl7pPr marL="2971800" indent="-228600" defTabSz="949325" fontAlgn="base">
              <a:spcBef>
                <a:spcPct val="0"/>
              </a:spcBef>
              <a:spcAft>
                <a:spcPct val="0"/>
              </a:spcAft>
              <a:defRPr sz="1900">
                <a:solidFill>
                  <a:schemeClr val="tx1"/>
                </a:solidFill>
                <a:latin typeface="Arial" charset="0"/>
              </a:defRPr>
            </a:lvl7pPr>
            <a:lvl8pPr marL="3429000" indent="-228600" defTabSz="949325" fontAlgn="base">
              <a:spcBef>
                <a:spcPct val="0"/>
              </a:spcBef>
              <a:spcAft>
                <a:spcPct val="0"/>
              </a:spcAft>
              <a:defRPr sz="1900">
                <a:solidFill>
                  <a:schemeClr val="tx1"/>
                </a:solidFill>
                <a:latin typeface="Arial" charset="0"/>
              </a:defRPr>
            </a:lvl8pPr>
            <a:lvl9pPr marL="3886200" indent="-228600" defTabSz="949325" fontAlgn="base">
              <a:spcBef>
                <a:spcPct val="0"/>
              </a:spcBef>
              <a:spcAft>
                <a:spcPct val="0"/>
              </a:spcAft>
              <a:defRPr sz="1900">
                <a:solidFill>
                  <a:schemeClr val="tx1"/>
                </a:solidFill>
                <a:latin typeface="Arial" charset="0"/>
              </a:defRPr>
            </a:lvl9pPr>
          </a:lstStyle>
          <a:p>
            <a:pPr>
              <a:defRPr/>
            </a:pPr>
            <a:fld id="{5AF82DC5-FFF2-4F78-B3C2-343E34B2E73A}" type="slidenum">
              <a:rPr lang="fr-FR" sz="1700" b="1">
                <a:solidFill>
                  <a:srgbClr val="A6A6A6"/>
                </a:solidFill>
              </a:rPr>
              <a:pPr>
                <a:defRPr/>
              </a:pPr>
              <a:t>95</a:t>
            </a:fld>
            <a:endParaRPr lang="fr-FR" sz="1700" b="1" dirty="0">
              <a:solidFill>
                <a:srgbClr val="A6A6A6"/>
              </a:solidFill>
            </a:endParaRPr>
          </a:p>
        </p:txBody>
      </p:sp>
    </p:spTree>
    <p:extLst>
      <p:ext uri="{BB962C8B-B14F-4D97-AF65-F5344CB8AC3E}">
        <p14:creationId xmlns:p14="http://schemas.microsoft.com/office/powerpoint/2010/main" val="168889162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p:cNvSpPr>
            <a:spLocks noGrp="1"/>
          </p:cNvSpPr>
          <p:nvPr>
            <p:ph type="title"/>
          </p:nvPr>
        </p:nvSpPr>
        <p:spPr>
          <a:xfrm>
            <a:off x="190500" y="155551"/>
            <a:ext cx="8229600" cy="796949"/>
          </a:xfrm>
        </p:spPr>
        <p:txBody>
          <a:bodyPr>
            <a:normAutofit/>
          </a:bodyPr>
          <a:lstStyle/>
          <a:p>
            <a:pPr>
              <a:buFont typeface="Arial" charset="0"/>
              <a:buNone/>
            </a:pPr>
            <a:r>
              <a:rPr lang="fr-FR" altLang="fr-FR" sz="2800" dirty="0" smtClean="0"/>
              <a:t>Ristourne trajet</a:t>
            </a:r>
            <a:endParaRPr lang="fr-FR" altLang="fr-FR" sz="2800" b="0" dirty="0" smtClean="0"/>
          </a:p>
        </p:txBody>
      </p:sp>
      <p:sp>
        <p:nvSpPr>
          <p:cNvPr id="69635" name="Espace réservé du contenu 2"/>
          <p:cNvSpPr>
            <a:spLocks noGrp="1"/>
          </p:cNvSpPr>
          <p:nvPr>
            <p:ph idx="4294967295"/>
          </p:nvPr>
        </p:nvSpPr>
        <p:spPr>
          <a:xfrm>
            <a:off x="358775" y="1679607"/>
            <a:ext cx="8328025" cy="4149693"/>
          </a:xfrm>
        </p:spPr>
        <p:txBody>
          <a:bodyPr>
            <a:noAutofit/>
          </a:bodyPr>
          <a:lstStyle/>
          <a:p>
            <a:pPr algn="ctr">
              <a:defRPr/>
            </a:pPr>
            <a:r>
              <a:rPr lang="fr-FR" altLang="fr-FR" sz="2000" b="1" dirty="0" smtClean="0"/>
              <a:t>Soutenir </a:t>
            </a:r>
            <a:r>
              <a:rPr lang="fr-FR" altLang="fr-FR" sz="2000" b="1" dirty="0"/>
              <a:t>les </a:t>
            </a:r>
            <a:r>
              <a:rPr lang="fr-FR" altLang="fr-FR" sz="2000" b="1" dirty="0" smtClean="0"/>
              <a:t>mesures </a:t>
            </a:r>
            <a:r>
              <a:rPr lang="fr-FR" altLang="fr-FR" sz="2000" b="1" dirty="0"/>
              <a:t>de prévention du risque trajet</a:t>
            </a:r>
            <a:r>
              <a:rPr lang="fr-FR" sz="2000" b="1" dirty="0" smtClean="0"/>
              <a:t> </a:t>
            </a:r>
          </a:p>
          <a:p>
            <a:pPr>
              <a:defRPr/>
            </a:pPr>
            <a:endParaRPr lang="fr-FR" sz="2000" b="1" dirty="0"/>
          </a:p>
          <a:p>
            <a:pPr>
              <a:defRPr/>
            </a:pPr>
            <a:r>
              <a:rPr lang="fr-FR" sz="2000" b="1" dirty="0" smtClean="0"/>
              <a:t>Minoration </a:t>
            </a:r>
            <a:r>
              <a:rPr lang="fr-FR" sz="2000" b="1" dirty="0"/>
              <a:t>du </a:t>
            </a:r>
            <a:r>
              <a:rPr lang="fr-FR" sz="2000" b="1" dirty="0" smtClean="0"/>
              <a:t>taux par la réduction </a:t>
            </a:r>
            <a:r>
              <a:rPr lang="fr-FR" sz="2000" b="1" dirty="0"/>
              <a:t>de la majoration forfaitaire « trajet » M1 </a:t>
            </a:r>
          </a:p>
          <a:p>
            <a:pPr marL="457200" lvl="2" indent="-285750">
              <a:buFont typeface="Arial" panose="020B0604020202020204" pitchFamily="34" charset="0"/>
              <a:buChar char="•"/>
              <a:defRPr/>
            </a:pPr>
            <a:r>
              <a:rPr lang="fr-FR" sz="1500" dirty="0" smtClean="0"/>
              <a:t>Impact </a:t>
            </a:r>
            <a:r>
              <a:rPr lang="fr-FR" sz="1500" dirty="0"/>
              <a:t>financier = Taux de minoration x majoration M1 x masse salariale</a:t>
            </a:r>
          </a:p>
          <a:p>
            <a:pPr>
              <a:defRPr/>
            </a:pPr>
            <a:endParaRPr lang="fr-FR" sz="2000" i="0" dirty="0" smtClean="0"/>
          </a:p>
          <a:p>
            <a:pPr>
              <a:defRPr/>
            </a:pPr>
            <a:r>
              <a:rPr lang="fr-FR" sz="2000" b="1" dirty="0" smtClean="0"/>
              <a:t>Bénéficiaires :</a:t>
            </a:r>
            <a:endParaRPr lang="fr-FR" sz="2000" b="1" dirty="0"/>
          </a:p>
          <a:p>
            <a:pPr marL="352425" lvl="1" indent="-342900">
              <a:buFont typeface="+mj-lt"/>
              <a:buAutoNum type="arabicPeriod"/>
              <a:defRPr/>
            </a:pPr>
            <a:r>
              <a:rPr lang="fr-FR" sz="1600" dirty="0" smtClean="0"/>
              <a:t>Etablissements </a:t>
            </a:r>
            <a:r>
              <a:rPr lang="fr-FR" sz="1600" dirty="0"/>
              <a:t>de toutes tailles </a:t>
            </a:r>
          </a:p>
          <a:p>
            <a:pPr marL="352425" lvl="1" indent="-342900">
              <a:buFont typeface="+mj-lt"/>
              <a:buAutoNum type="arabicPeriod"/>
              <a:defRPr/>
            </a:pPr>
            <a:r>
              <a:rPr lang="fr-FR" sz="1600" dirty="0" smtClean="0"/>
              <a:t>Ayant pris mesures </a:t>
            </a:r>
            <a:r>
              <a:rPr lang="fr-FR" sz="1600" dirty="0"/>
              <a:t>pour </a:t>
            </a:r>
            <a:r>
              <a:rPr lang="fr-FR" sz="1600" dirty="0" smtClean="0"/>
              <a:t>diminuer la </a:t>
            </a:r>
            <a:r>
              <a:rPr lang="fr-FR" sz="1600" dirty="0"/>
              <a:t>fréquence et gravité des accidents de trajet</a:t>
            </a:r>
          </a:p>
        </p:txBody>
      </p:sp>
      <p:sp>
        <p:nvSpPr>
          <p:cNvPr id="6" name="Espace réservé du numéro de diapositive 5"/>
          <p:cNvSpPr txBox="1">
            <a:spLocks noGrp="1"/>
          </p:cNvSpPr>
          <p:nvPr/>
        </p:nvSpPr>
        <p:spPr>
          <a:xfrm>
            <a:off x="117537" y="6356467"/>
            <a:ext cx="675460" cy="365040"/>
          </a:xfrm>
          <a:prstGeom prst="rect">
            <a:avLst/>
          </a:prstGeom>
          <a:noFill/>
        </p:spPr>
        <p:txBody>
          <a:bodyPr lIns="91429" tIns="45715" rIns="91429" bIns="45715" anchor="ctr"/>
          <a:lstStyle/>
          <a:p>
            <a:pPr defTabSz="914293">
              <a:defRPr/>
            </a:pPr>
            <a:fld id="{5DD3238A-61A6-4454-B470-762B510490AC}" type="slidenum">
              <a:rPr lang="fr-FR" sz="1700" b="1">
                <a:solidFill>
                  <a:srgbClr val="A6A6A6"/>
                </a:solidFill>
              </a:rPr>
              <a:pPr defTabSz="914293">
                <a:defRPr/>
              </a:pPr>
              <a:t>96</a:t>
            </a:fld>
            <a:endParaRPr lang="fr-FR" sz="1700" b="1" dirty="0">
              <a:solidFill>
                <a:srgbClr val="A6A6A6"/>
              </a:solidFill>
            </a:endParaRPr>
          </a:p>
        </p:txBody>
      </p:sp>
    </p:spTree>
    <p:extLst>
      <p:ext uri="{BB962C8B-B14F-4D97-AF65-F5344CB8AC3E}">
        <p14:creationId xmlns:p14="http://schemas.microsoft.com/office/powerpoint/2010/main" val="74088764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14325"/>
            <a:ext cx="8229600" cy="736576"/>
          </a:xfrm>
        </p:spPr>
        <p:txBody>
          <a:bodyPr>
            <a:noAutofit/>
          </a:bodyPr>
          <a:lstStyle/>
          <a:p>
            <a:pPr algn="l"/>
            <a:r>
              <a:rPr lang="fr-FR" sz="2800" dirty="0" smtClean="0"/>
              <a:t>Où trouver les informations ?</a:t>
            </a:r>
            <a:endParaRPr lang="fr-FR" sz="2800" dirty="0"/>
          </a:p>
        </p:txBody>
      </p:sp>
      <p:sp>
        <p:nvSpPr>
          <p:cNvPr id="3" name="Espace réservé du contenu 2"/>
          <p:cNvSpPr>
            <a:spLocks noGrp="1"/>
          </p:cNvSpPr>
          <p:nvPr>
            <p:ph idx="4294967295"/>
          </p:nvPr>
        </p:nvSpPr>
        <p:spPr>
          <a:xfrm>
            <a:off x="288131" y="5891213"/>
            <a:ext cx="8624888" cy="773112"/>
          </a:xfrm>
          <a:solidFill>
            <a:schemeClr val="bg1"/>
          </a:solidFill>
        </p:spPr>
        <p:txBody>
          <a:bodyPr anchor="ctr">
            <a:normAutofit/>
          </a:bodyPr>
          <a:lstStyle/>
          <a:p>
            <a:pPr marL="0" indent="0">
              <a:buNone/>
            </a:pPr>
            <a:r>
              <a:rPr lang="fr-FR" sz="1800" b="1" dirty="0" smtClean="0"/>
              <a:t>Concernant les subventions prévention TPE régionales, consulter les sites des caisses régionales.</a:t>
            </a:r>
            <a:endParaRPr lang="fr-FR" sz="1800" b="1"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619250"/>
            <a:ext cx="7646715" cy="432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08191242"/>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8D80BBEC-4D63-C844-A379-BE1BA1814F01}" type="slidenum">
              <a:rPr lang="fr-FR" smtClean="0"/>
              <a:t>98</a:t>
            </a:fld>
            <a:endParaRPr lang="fr-FR"/>
          </a:p>
        </p:txBody>
      </p:sp>
      <p:sp>
        <p:nvSpPr>
          <p:cNvPr id="5" name="ZoneTexte 4"/>
          <p:cNvSpPr txBox="1"/>
          <p:nvPr/>
        </p:nvSpPr>
        <p:spPr>
          <a:xfrm>
            <a:off x="2852382" y="2499152"/>
            <a:ext cx="3439236" cy="1107996"/>
          </a:xfrm>
          <a:prstGeom prst="rect">
            <a:avLst/>
          </a:prstGeom>
          <a:noFill/>
        </p:spPr>
        <p:txBody>
          <a:bodyPr wrap="square" rtlCol="0">
            <a:spAutoFit/>
          </a:bodyPr>
          <a:lstStyle/>
          <a:p>
            <a:pPr algn="ctr"/>
            <a:r>
              <a:rPr lang="fr-FR" sz="6600" b="1" dirty="0" smtClean="0"/>
              <a:t>MERCI</a:t>
            </a:r>
            <a:endParaRPr lang="fr-FR" sz="6600" b="1" dirty="0"/>
          </a:p>
        </p:txBody>
      </p:sp>
    </p:spTree>
    <p:extLst>
      <p:ext uri="{BB962C8B-B14F-4D97-AF65-F5344CB8AC3E}">
        <p14:creationId xmlns:p14="http://schemas.microsoft.com/office/powerpoint/2010/main" val="2194357103"/>
      </p:ext>
    </p:extLst>
  </p:cSld>
  <p:clrMapOvr>
    <a:masterClrMapping/>
  </p:clrMapOvr>
  <p:timing>
    <p:tnLst>
      <p:par>
        <p:cTn id="1" dur="indefinite" restart="never" nodeType="tmRoot"/>
      </p:par>
    </p:tnLst>
  </p:timing>
</p:sld>
</file>

<file path=ppt/theme/theme1.xml><?xml version="1.0" encoding="utf-8"?>
<a:theme xmlns:a="http://schemas.openxmlformats.org/drawingml/2006/main" name="Sommaire 1 colonne">
  <a:themeElements>
    <a:clrScheme name="Personnalisée 13">
      <a:dk1>
        <a:srgbClr val="302683"/>
      </a:dk1>
      <a:lt1>
        <a:sysClr val="window" lastClr="FFFFFF"/>
      </a:lt1>
      <a:dk2>
        <a:srgbClr val="302683"/>
      </a:dk2>
      <a:lt2>
        <a:srgbClr val="EEECE1"/>
      </a:lt2>
      <a:accent1>
        <a:srgbClr val="302683"/>
      </a:accent1>
      <a:accent2>
        <a:srgbClr val="AB2E81"/>
      </a:accent2>
      <a:accent3>
        <a:srgbClr val="000000"/>
      </a:accent3>
      <a:accent4>
        <a:srgbClr val="000000"/>
      </a:accent4>
      <a:accent5>
        <a:srgbClr val="000000"/>
      </a:accent5>
      <a:accent6>
        <a:srgbClr val="000000"/>
      </a:accent6>
      <a:hlink>
        <a:srgbClr val="0000FF"/>
      </a:hlink>
      <a:folHlink>
        <a:srgbClr val="800080"/>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accent2"/>
          </a:solidFill>
          <a:prstDash val="sysDot"/>
          <a:headEnd type="oval" w="med" len="med"/>
          <a:tailEnd type="ova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Sommaire 1 colonne">
  <a:themeElements>
    <a:clrScheme name="Personnalisée 13">
      <a:dk1>
        <a:srgbClr val="302683"/>
      </a:dk1>
      <a:lt1>
        <a:sysClr val="window" lastClr="FFFFFF"/>
      </a:lt1>
      <a:dk2>
        <a:srgbClr val="302683"/>
      </a:dk2>
      <a:lt2>
        <a:srgbClr val="EEECE1"/>
      </a:lt2>
      <a:accent1>
        <a:srgbClr val="302683"/>
      </a:accent1>
      <a:accent2>
        <a:srgbClr val="AB2E81"/>
      </a:accent2>
      <a:accent3>
        <a:srgbClr val="000000"/>
      </a:accent3>
      <a:accent4>
        <a:srgbClr val="000000"/>
      </a:accent4>
      <a:accent5>
        <a:srgbClr val="000000"/>
      </a:accent5>
      <a:accent6>
        <a:srgbClr val="000000"/>
      </a:accent6>
      <a:hlink>
        <a:srgbClr val="0000FF"/>
      </a:hlink>
      <a:folHlink>
        <a:srgbClr val="800080"/>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accent2"/>
          </a:solidFill>
          <a:prstDash val="sysDot"/>
          <a:headEnd type="oval" w="med" len="med"/>
          <a:tailEnd type="ova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Sommaire 1 colonne">
  <a:themeElements>
    <a:clrScheme name="Personnalisée 13">
      <a:dk1>
        <a:srgbClr val="302683"/>
      </a:dk1>
      <a:lt1>
        <a:sysClr val="window" lastClr="FFFFFF"/>
      </a:lt1>
      <a:dk2>
        <a:srgbClr val="302683"/>
      </a:dk2>
      <a:lt2>
        <a:srgbClr val="EEECE1"/>
      </a:lt2>
      <a:accent1>
        <a:srgbClr val="302683"/>
      </a:accent1>
      <a:accent2>
        <a:srgbClr val="AB2E81"/>
      </a:accent2>
      <a:accent3>
        <a:srgbClr val="000000"/>
      </a:accent3>
      <a:accent4>
        <a:srgbClr val="000000"/>
      </a:accent4>
      <a:accent5>
        <a:srgbClr val="000000"/>
      </a:accent5>
      <a:accent6>
        <a:srgbClr val="000000"/>
      </a:accent6>
      <a:hlink>
        <a:srgbClr val="0000FF"/>
      </a:hlink>
      <a:folHlink>
        <a:srgbClr val="800080"/>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accent2"/>
          </a:solidFill>
          <a:prstDash val="sysDot"/>
          <a:headEnd type="oval" w="med" len="med"/>
          <a:tailEnd type="ova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6315</TotalTime>
  <Words>5935</Words>
  <Application>Microsoft Office PowerPoint</Application>
  <PresentationFormat>Affichage à l'écran (4:3)</PresentationFormat>
  <Paragraphs>1194</Paragraphs>
  <Slides>98</Slides>
  <Notes>54</Notes>
  <HiddenSlides>0</HiddenSlides>
  <MMClips>0</MMClips>
  <ScaleCrop>false</ScaleCrop>
  <HeadingPairs>
    <vt:vector size="4" baseType="variant">
      <vt:variant>
        <vt:lpstr>Thème</vt:lpstr>
      </vt:variant>
      <vt:variant>
        <vt:i4>3</vt:i4>
      </vt:variant>
      <vt:variant>
        <vt:lpstr>Titres des diapositives</vt:lpstr>
      </vt:variant>
      <vt:variant>
        <vt:i4>98</vt:i4>
      </vt:variant>
    </vt:vector>
  </HeadingPairs>
  <TitlesOfParts>
    <vt:vector size="101" baseType="lpstr">
      <vt:lpstr>Sommaire 1 colonne</vt:lpstr>
      <vt:lpstr>1_Sommaire 1 colonne</vt:lpstr>
      <vt:lpstr>2_Sommaire 1 colonne</vt:lpstr>
      <vt:lpstr> Journée information ctr</vt:lpstr>
      <vt:lpstr>PROGRAMME :</vt:lpstr>
      <vt:lpstr>présentation de la branche at/mp</vt:lpstr>
      <vt:lpstr>Présentation PowerPoint</vt:lpstr>
      <vt:lpstr>La branche at/mp agit au service de :</vt:lpstr>
      <vt:lpstr>Elle exerce 3 missions interdépendantes</vt:lpstr>
      <vt:lpstr>Elle s’appuie sur 2 acteurs qu’elle finance :</vt:lpstr>
      <vt:lpstr>Un réseau régional organisé autour des trois missions de la branche :</vt:lpstr>
      <vt:lpstr>Une gouvernance paritaire impliquée :</vt:lpstr>
      <vt:lpstr>9 COMITES  TECHNIQUES NATIONAUX</vt:lpstr>
      <vt:lpstr>X COMITES  TECHNIQUES REGIONAUX</vt:lpstr>
      <vt:lpstr>présentation de la  COG at/mp 2018 - 2022</vt:lpstr>
      <vt:lpstr>Axe 1 : développer l’accompagnement  de nos publics et renforcer la relation de service</vt:lpstr>
      <vt:lpstr>Axe 1 : développer l’accompagnement  de nos publics et renforcer la relation de service</vt:lpstr>
      <vt:lpstr>Axe 2 : maîtriser les risques pour assurer l’équilibre de la branche</vt:lpstr>
      <vt:lpstr>Axe 2 : maîtriser les risques pour assurer l’équilibre de la branche</vt:lpstr>
      <vt:lpstr>Axe 3 : mieux piloter les leviers pour agir et gagner en efficience</vt:lpstr>
      <vt:lpstr>Les moyens pour agir </vt:lpstr>
      <vt:lpstr>présentation des programmes de prévention 2018 - 2022</vt:lpstr>
      <vt:lpstr>programmes DE prévention</vt:lpstr>
      <vt:lpstr>Présentation PowerPoint</vt:lpstr>
      <vt:lpstr>Programme tms pros</vt:lpstr>
      <vt:lpstr>Programme Risques chimiques pros</vt:lpstr>
      <vt:lpstr>Programme CHUTES BTP</vt:lpstr>
      <vt:lpstr>Programme CHUTES INTERpro</vt:lpstr>
      <vt:lpstr>Présentation PowerPoint</vt:lpstr>
      <vt:lpstr>PAR 1 </vt:lpstr>
      <vt:lpstr>PAR 2 </vt:lpstr>
      <vt:lpstr>PAR 3 </vt:lpstr>
      <vt:lpstr>Présentation PowerPoint</vt:lpstr>
      <vt:lpstr>Programme TPE</vt:lpstr>
      <vt:lpstr>PROGRAMME TPE</vt:lpstr>
      <vt:lpstr>Présentation PowerPoint</vt:lpstr>
      <vt:lpstr>Programme tpe</vt:lpstr>
      <vt:lpstr>Programme GRANDS COMPTES</vt:lpstr>
      <vt:lpstr>Programme FORMATION</vt:lpstr>
      <vt:lpstr>PROGRAMME Incitations financières</vt:lpstr>
      <vt:lpstr>Programme RPS</vt:lpstr>
      <vt:lpstr>Présentation PowerPoint</vt:lpstr>
      <vt:lpstr>Expérimentation Aide à domicile</vt:lpstr>
      <vt:lpstr>Expérimentation CLST</vt:lpstr>
      <vt:lpstr>Expérimentation prévention et performance</vt:lpstr>
      <vt:lpstr>Expérimentation risque routier</vt:lpstr>
      <vt:lpstr>Rôle et missions des ctr</vt:lpstr>
      <vt:lpstr>La référence</vt:lpstr>
      <vt:lpstr>Les membres</vt:lpstr>
      <vt:lpstr>Rôle et missions des CTR</vt:lpstr>
      <vt:lpstr>Rôle et missions des ctr en direction des ctn</vt:lpstr>
      <vt:lpstr>Rôle et missions des ctr en direction des entreprises</vt:lpstr>
      <vt:lpstr>Fonctionnement des ctr</vt:lpstr>
      <vt:lpstr>Fonctionnement des ctr</vt:lpstr>
      <vt:lpstr>Outils statistiques</vt:lpstr>
      <vt:lpstr>Le code de la sécurité sociale</vt:lpstr>
      <vt:lpstr>Chiffres clés</vt:lpstr>
      <vt:lpstr>Interprétation</vt:lpstr>
      <vt:lpstr>Indices et taux</vt:lpstr>
      <vt:lpstr>Accidents du travail</vt:lpstr>
      <vt:lpstr>Accidents de trajet</vt:lpstr>
      <vt:lpstr>LES Maladies professionnelles</vt:lpstr>
      <vt:lpstr>Documents à disposition</vt:lpstr>
      <vt:lpstr>La fiche « technologique » de synthèse</vt:lpstr>
      <vt:lpstr>La fiche « technologique » pour les accidents du travail</vt:lpstr>
      <vt:lpstr>La fiche « technologique » pour les accidents de trajet</vt:lpstr>
      <vt:lpstr>La fiche « technologique » pour les maladies professionnelles</vt:lpstr>
      <vt:lpstr>Principes de tarification</vt:lpstr>
      <vt:lpstr>La tarification</vt:lpstr>
      <vt:lpstr>La tarification</vt:lpstr>
      <vt:lpstr>Évolution du résultat annuel de la Branche </vt:lpstr>
      <vt:lpstr>Principes de la tarification AT/MP</vt:lpstr>
      <vt:lpstr>Evolution du taux sur 50 ans</vt:lpstr>
      <vt:lpstr>Principes de la tarification AT/MP</vt:lpstr>
      <vt:lpstr>Processus Tarification AT/MP</vt:lpstr>
      <vt:lpstr>Processus Tarification AT/MP : Acteurs </vt:lpstr>
      <vt:lpstr>Processus Tarification AT/MP</vt:lpstr>
      <vt:lpstr>Processus Tarification AT/MP</vt:lpstr>
      <vt:lpstr>Processus Tarification AT/MP</vt:lpstr>
      <vt:lpstr>Coûts moyens pour la tarification 2018</vt:lpstr>
      <vt:lpstr>Coûts moyens pour la tarification 2018</vt:lpstr>
      <vt:lpstr>Éléments impactant les cotisations</vt:lpstr>
      <vt:lpstr>Incitations financières</vt:lpstr>
      <vt:lpstr>repères</vt:lpstr>
      <vt:lpstr>Panorama</vt:lpstr>
      <vt:lpstr>Panorama</vt:lpstr>
      <vt:lpstr>Quelques chiffres</vt:lpstr>
      <vt:lpstr>Subventions prévention tpe   </vt:lpstr>
      <vt:lpstr>Illustrations de subventions préventions tpe nationales   </vt:lpstr>
      <vt:lpstr>Les Subventions prévention tpe en chiffres   </vt:lpstr>
      <vt:lpstr>CNO : Convention Nationale d’Objectifs</vt:lpstr>
      <vt:lpstr>Les contrats de prévention</vt:lpstr>
      <vt:lpstr>Exemple de contrat avec une entreprise de fabrication d’articles métalliques</vt:lpstr>
      <vt:lpstr>Les contrats de prévention en chiffres   </vt:lpstr>
      <vt:lpstr>Injonctions et Cotisations Supplémentaires   </vt:lpstr>
      <vt:lpstr>Cotisations supplémentaires</vt:lpstr>
      <vt:lpstr>Les injonctions / majorations en chiffres   </vt:lpstr>
      <vt:lpstr> Ristourne travail</vt:lpstr>
      <vt:lpstr>Ristourne trajet</vt:lpstr>
      <vt:lpstr>Où trouver les informations ?</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Bablin</dc:creator>
  <cp:lastModifiedBy>MARTINE SEBASTIEN</cp:lastModifiedBy>
  <cp:revision>372</cp:revision>
  <cp:lastPrinted>2019-03-15T07:44:23Z</cp:lastPrinted>
  <dcterms:created xsi:type="dcterms:W3CDTF">2018-09-10T09:23:06Z</dcterms:created>
  <dcterms:modified xsi:type="dcterms:W3CDTF">2019-07-22T15:31:34Z</dcterms:modified>
</cp:coreProperties>
</file>